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4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66" r:id="rId2"/>
    <p:sldMasterId id="2147483672" r:id="rId3"/>
    <p:sldMasterId id="2147483678" r:id="rId4"/>
    <p:sldMasterId id="2147483684" r:id="rId5"/>
  </p:sldMasterIdLst>
  <p:sldIdLst>
    <p:sldId id="281" r:id="rId6"/>
    <p:sldId id="282" r:id="rId7"/>
    <p:sldId id="284" r:id="rId8"/>
    <p:sldId id="285" r:id="rId9"/>
    <p:sldId id="286" r:id="rId10"/>
    <p:sldId id="311" r:id="rId11"/>
    <p:sldId id="294" r:id="rId12"/>
    <p:sldId id="288" r:id="rId13"/>
    <p:sldId id="289" r:id="rId14"/>
    <p:sldId id="290" r:id="rId15"/>
    <p:sldId id="291" r:id="rId16"/>
    <p:sldId id="313" r:id="rId17"/>
    <p:sldId id="292" r:id="rId18"/>
    <p:sldId id="297" r:id="rId19"/>
    <p:sldId id="312" r:id="rId20"/>
    <p:sldId id="298" r:id="rId21"/>
    <p:sldId id="299" r:id="rId22"/>
    <p:sldId id="300" r:id="rId23"/>
    <p:sldId id="301" r:id="rId24"/>
    <p:sldId id="302" r:id="rId25"/>
    <p:sldId id="303" r:id="rId26"/>
    <p:sldId id="304" r:id="rId27"/>
    <p:sldId id="305" r:id="rId28"/>
    <p:sldId id="306" r:id="rId29"/>
    <p:sldId id="307" r:id="rId30"/>
    <p:sldId id="308" r:id="rId31"/>
    <p:sldId id="309" r:id="rId32"/>
    <p:sldId id="310" r:id="rId33"/>
  </p:sldIdLst>
  <p:sldSz cx="9144000" cy="5143500" type="screen16x9"/>
  <p:notesSz cx="9144000" cy="5143500"/>
  <p:embeddedFontLst>
    <p:embeddedFont>
      <p:font typeface="Arial Narrow" panose="020B0606020202030204" pitchFamily="34" charset="0"/>
      <p:regular r:id="rId34"/>
      <p:bold r:id="rId35"/>
      <p:italic r:id="rId36"/>
      <p:boldItalic r:id="rId37"/>
    </p:embeddedFont>
    <p:embeddedFont>
      <p:font typeface="Calibri" panose="020F0502020204030204" pitchFamily="34" charset="0"/>
      <p:regular r:id="rId38"/>
      <p:bold r:id="rId39"/>
      <p:italic r:id="rId40"/>
      <p:boldItalic r:id="rId41"/>
    </p:embeddedFont>
    <p:embeddedFont>
      <p:font typeface="Arial" panose="020B0604020202020204" pitchFamily="34" charset="0"/>
      <p:regular r:id="rId42"/>
      <p:bold r:id="rId4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3" d="100"/>
          <a:sy n="93" d="100"/>
        </p:scale>
        <p:origin x="726" y="7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font" Target="fonts/font6.fntdata"/><Relationship Id="rId21" Type="http://schemas.openxmlformats.org/officeDocument/2006/relationships/slide" Target="slides/slide16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tableStyles" Target="tableStyles.xml"/><Relationship Id="rId7" Type="http://schemas.openxmlformats.org/officeDocument/2006/relationships/slide" Target="slides/slide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font" Target="fonts/font3.fntdata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8" Type="http://schemas.openxmlformats.org/officeDocument/2006/relationships/slide" Target="slides/slide3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font" Target="fonts/font5.fntdata"/><Relationship Id="rId46" Type="http://schemas.openxmlformats.org/officeDocument/2006/relationships/theme" Target="theme/theme1.xml"/><Relationship Id="rId20" Type="http://schemas.openxmlformats.org/officeDocument/2006/relationships/slide" Target="slides/slide15.xml"/><Relationship Id="rId41" Type="http://schemas.openxmlformats.org/officeDocument/2006/relationships/font" Target="fonts/font8.fntdata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84" y="3004"/>
            <a:ext cx="9141015" cy="5140495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773478" y="501486"/>
            <a:ext cx="7597043" cy="2393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1" i="0" u="heavy">
                <a:solidFill>
                  <a:schemeClr val="hlink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54939" y="3142075"/>
            <a:ext cx="8634120" cy="12439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1" i="0">
                <a:solidFill>
                  <a:srgbClr val="E36C09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515184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1594485"/>
            <a:ext cx="7772400" cy="10801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759822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chemeClr val="bg1"/>
                </a:solidFill>
                <a:latin typeface="Arial Narrow"/>
                <a:cs typeface="Arial Narrow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30225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chemeClr val="bg1"/>
                </a:solidFill>
                <a:latin typeface="Arial Narrow"/>
                <a:cs typeface="Arial Narrow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414782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chemeClr val="bg1"/>
                </a:solidFill>
                <a:latin typeface="Arial Narrow"/>
                <a:cs typeface="Arial Narrow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382012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84" y="3004"/>
            <a:ext cx="9141015" cy="5140495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576763" y="4509999"/>
            <a:ext cx="104786" cy="628737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868001" y="4600752"/>
            <a:ext cx="1068143" cy="401942"/>
          </a:xfrm>
          <a:prstGeom prst="rect">
            <a:avLst/>
          </a:prstGeom>
        </p:spPr>
      </p:pic>
      <p:pic>
        <p:nvPicPr>
          <p:cNvPr id="19" name="bg object 1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57163" y="4488833"/>
            <a:ext cx="6611273" cy="654666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480227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1594485"/>
            <a:ext cx="7772400" cy="10801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334148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chemeClr val="bg1"/>
                </a:solidFill>
                <a:latin typeface="Arial Narrow"/>
                <a:cs typeface="Arial Narrow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8314888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chemeClr val="bg1"/>
                </a:solidFill>
                <a:latin typeface="Arial Narrow"/>
                <a:cs typeface="Arial Narrow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0443145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chemeClr val="bg1"/>
                </a:solidFill>
                <a:latin typeface="Arial Narrow"/>
                <a:cs typeface="Arial Narrow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345189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chemeClr val="bg2"/>
                </a:solidFill>
                <a:latin typeface="Arial Narrow"/>
                <a:cs typeface="Arial Narrow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Arial Narrow"/>
                <a:cs typeface="Arial Narrow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84" y="3004"/>
            <a:ext cx="9141015" cy="5140495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576763" y="4509999"/>
            <a:ext cx="104786" cy="628737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868001" y="4600752"/>
            <a:ext cx="1068143" cy="401942"/>
          </a:xfrm>
          <a:prstGeom prst="rect">
            <a:avLst/>
          </a:prstGeom>
        </p:spPr>
      </p:pic>
      <p:pic>
        <p:nvPicPr>
          <p:cNvPr id="19" name="bg object 1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57163" y="4488833"/>
            <a:ext cx="6611273" cy="654666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266775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1594485"/>
            <a:ext cx="7772400" cy="10801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5968022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84" y="3004"/>
            <a:ext cx="9141015" cy="5140495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576763" y="4509999"/>
            <a:ext cx="104786" cy="628737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868001" y="4600752"/>
            <a:ext cx="1068143" cy="401942"/>
          </a:xfrm>
          <a:prstGeom prst="rect">
            <a:avLst/>
          </a:prstGeom>
        </p:spPr>
      </p:pic>
      <p:pic>
        <p:nvPicPr>
          <p:cNvPr id="19" name="bg object 1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57163" y="4488833"/>
            <a:ext cx="6611273" cy="654666"/>
          </a:xfrm>
          <a:prstGeom prst="rect">
            <a:avLst/>
          </a:prstGeom>
        </p:spPr>
      </p:pic>
      <p:sp>
        <p:nvSpPr>
          <p:cNvPr id="20" name="bg object 20"/>
          <p:cNvSpPr/>
          <p:nvPr/>
        </p:nvSpPr>
        <p:spPr>
          <a:xfrm>
            <a:off x="0" y="16446"/>
            <a:ext cx="9144000" cy="638175"/>
          </a:xfrm>
          <a:custGeom>
            <a:avLst/>
            <a:gdLst/>
            <a:ahLst/>
            <a:cxnLst/>
            <a:rect l="l" t="t" r="r" b="b"/>
            <a:pathLst>
              <a:path w="9144000" h="638175">
                <a:moveTo>
                  <a:pt x="9144000" y="0"/>
                </a:moveTo>
                <a:lnTo>
                  <a:pt x="0" y="0"/>
                </a:lnTo>
                <a:lnTo>
                  <a:pt x="0" y="637794"/>
                </a:lnTo>
                <a:lnTo>
                  <a:pt x="9144000" y="637794"/>
                </a:lnTo>
                <a:lnTo>
                  <a:pt x="9144000" y="0"/>
                </a:lnTo>
                <a:close/>
              </a:path>
            </a:pathLst>
          </a:custGeom>
          <a:solidFill>
            <a:srgbClr val="2540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g object 21"/>
          <p:cNvSpPr/>
          <p:nvPr/>
        </p:nvSpPr>
        <p:spPr>
          <a:xfrm>
            <a:off x="0" y="16446"/>
            <a:ext cx="9144000" cy="638175"/>
          </a:xfrm>
          <a:custGeom>
            <a:avLst/>
            <a:gdLst/>
            <a:ahLst/>
            <a:cxnLst/>
            <a:rect l="l" t="t" r="r" b="b"/>
            <a:pathLst>
              <a:path w="9144000" h="638175">
                <a:moveTo>
                  <a:pt x="0" y="0"/>
                </a:moveTo>
                <a:lnTo>
                  <a:pt x="9144000" y="0"/>
                </a:lnTo>
                <a:lnTo>
                  <a:pt x="9144000" y="637793"/>
                </a:lnTo>
                <a:lnTo>
                  <a:pt x="0" y="637793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385D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chemeClr val="bg1"/>
                </a:solidFill>
                <a:latin typeface="Arial Narrow"/>
                <a:cs typeface="Arial Narrow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2310617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chemeClr val="bg1"/>
                </a:solidFill>
                <a:latin typeface="Arial Narrow"/>
                <a:cs typeface="Arial Narrow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2464878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chemeClr val="bg1"/>
                </a:solidFill>
                <a:latin typeface="Arial Narrow"/>
                <a:cs typeface="Arial Narrow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024455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31349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chemeClr val="bg2"/>
                </a:solidFill>
                <a:latin typeface="Arial Narrow"/>
                <a:cs typeface="Arial Narrow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chemeClr val="bg2"/>
                </a:solidFill>
                <a:latin typeface="Arial Narrow"/>
                <a:cs typeface="Arial Narrow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84" y="3004"/>
            <a:ext cx="9141015" cy="5140495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1594485"/>
            <a:ext cx="7772400" cy="10801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960669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934264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40825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481069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10" Type="http://schemas.openxmlformats.org/officeDocument/2006/relationships/image" Target="../media/image5.png"/><Relationship Id="rId4" Type="http://schemas.openxmlformats.org/officeDocument/2006/relationships/slideLayout" Target="../slideLayouts/slideLayout9.xml"/><Relationship Id="rId9" Type="http://schemas.openxmlformats.org/officeDocument/2006/relationships/image" Target="../media/image4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5.xml"/><Relationship Id="rId10" Type="http://schemas.openxmlformats.org/officeDocument/2006/relationships/image" Target="../media/image8.png"/><Relationship Id="rId4" Type="http://schemas.openxmlformats.org/officeDocument/2006/relationships/slideLayout" Target="../slideLayouts/slideLayout14.xml"/><Relationship Id="rId9" Type="http://schemas.openxmlformats.org/officeDocument/2006/relationships/image" Target="../media/image7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18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20.xml"/><Relationship Id="rId10" Type="http://schemas.openxmlformats.org/officeDocument/2006/relationships/image" Target="../media/image8.png"/><Relationship Id="rId4" Type="http://schemas.openxmlformats.org/officeDocument/2006/relationships/slideLayout" Target="../slideLayouts/slideLayout19.xml"/><Relationship Id="rId9" Type="http://schemas.openxmlformats.org/officeDocument/2006/relationships/image" Target="../media/image7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2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theme" Target="../theme/theme5.xml"/><Relationship Id="rId5" Type="http://schemas.openxmlformats.org/officeDocument/2006/relationships/slideLayout" Target="../slideLayouts/slideLayout25.xml"/><Relationship Id="rId10" Type="http://schemas.openxmlformats.org/officeDocument/2006/relationships/image" Target="../media/image8.png"/><Relationship Id="rId4" Type="http://schemas.openxmlformats.org/officeDocument/2006/relationships/slideLayout" Target="../slideLayouts/slideLayout24.xml"/><Relationship Id="rId9" Type="http://schemas.openxmlformats.org/officeDocument/2006/relationships/image" Target="../media/image7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984" y="3004"/>
            <a:ext cx="9141015" cy="5140495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0" y="16446"/>
            <a:ext cx="9144000" cy="638175"/>
          </a:xfrm>
          <a:custGeom>
            <a:avLst/>
            <a:gdLst/>
            <a:ahLst/>
            <a:cxnLst/>
            <a:rect l="l" t="t" r="r" b="b"/>
            <a:pathLst>
              <a:path w="9144000" h="638175">
                <a:moveTo>
                  <a:pt x="9144000" y="0"/>
                </a:moveTo>
                <a:lnTo>
                  <a:pt x="0" y="0"/>
                </a:lnTo>
                <a:lnTo>
                  <a:pt x="0" y="637794"/>
                </a:lnTo>
                <a:lnTo>
                  <a:pt x="9144000" y="637794"/>
                </a:lnTo>
                <a:lnTo>
                  <a:pt x="9144000" y="0"/>
                </a:lnTo>
                <a:close/>
              </a:path>
            </a:pathLst>
          </a:custGeom>
          <a:solidFill>
            <a:srgbClr val="2440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0" y="16446"/>
            <a:ext cx="9144000" cy="638175"/>
          </a:xfrm>
          <a:custGeom>
            <a:avLst/>
            <a:gdLst/>
            <a:ahLst/>
            <a:cxnLst/>
            <a:rect l="l" t="t" r="r" b="b"/>
            <a:pathLst>
              <a:path w="9144000" h="638175">
                <a:moveTo>
                  <a:pt x="0" y="0"/>
                </a:moveTo>
                <a:lnTo>
                  <a:pt x="9144000" y="0"/>
                </a:lnTo>
                <a:lnTo>
                  <a:pt x="9144000" y="637793"/>
                </a:lnTo>
                <a:lnTo>
                  <a:pt x="0" y="637793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395E8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584830" y="97133"/>
            <a:ext cx="3974338" cy="4521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1" i="0">
                <a:solidFill>
                  <a:schemeClr val="bg2"/>
                </a:solidFill>
                <a:latin typeface="Arial Narrow"/>
                <a:cs typeface="Arial Narrow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64175" y="814054"/>
            <a:ext cx="8615649" cy="33324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Arial Narrow"/>
                <a:cs typeface="Arial Narrow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396578"/>
            <a:ext cx="9144000" cy="4746921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4572000" y="4505235"/>
            <a:ext cx="104788" cy="628738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4865878" y="4598682"/>
            <a:ext cx="1068146" cy="401942"/>
          </a:xfrm>
          <a:prstGeom prst="rect">
            <a:avLst/>
          </a:prstGeom>
        </p:spPr>
      </p:pic>
      <p:pic>
        <p:nvPicPr>
          <p:cNvPr id="19" name="bg object 19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52400" y="4485742"/>
            <a:ext cx="6611239" cy="656475"/>
          </a:xfrm>
          <a:prstGeom prst="rect">
            <a:avLst/>
          </a:prstGeom>
        </p:spPr>
      </p:pic>
      <p:sp>
        <p:nvSpPr>
          <p:cNvPr id="20" name="bg object 20"/>
          <p:cNvSpPr/>
          <p:nvPr/>
        </p:nvSpPr>
        <p:spPr>
          <a:xfrm>
            <a:off x="0" y="16382"/>
            <a:ext cx="9144000" cy="638175"/>
          </a:xfrm>
          <a:custGeom>
            <a:avLst/>
            <a:gdLst/>
            <a:ahLst/>
            <a:cxnLst/>
            <a:rect l="l" t="t" r="r" b="b"/>
            <a:pathLst>
              <a:path w="9144000" h="638175">
                <a:moveTo>
                  <a:pt x="9144000" y="0"/>
                </a:moveTo>
                <a:lnTo>
                  <a:pt x="0" y="0"/>
                </a:lnTo>
                <a:lnTo>
                  <a:pt x="0" y="637794"/>
                </a:lnTo>
                <a:lnTo>
                  <a:pt x="9144000" y="637794"/>
                </a:lnTo>
                <a:lnTo>
                  <a:pt x="9144000" y="0"/>
                </a:lnTo>
                <a:close/>
              </a:path>
            </a:pathLst>
          </a:custGeom>
          <a:solidFill>
            <a:srgbClr val="24406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g object 21"/>
          <p:cNvSpPr/>
          <p:nvPr/>
        </p:nvSpPr>
        <p:spPr>
          <a:xfrm>
            <a:off x="0" y="16382"/>
            <a:ext cx="9144000" cy="638175"/>
          </a:xfrm>
          <a:custGeom>
            <a:avLst/>
            <a:gdLst/>
            <a:ahLst/>
            <a:cxnLst/>
            <a:rect l="l" t="t" r="r" b="b"/>
            <a:pathLst>
              <a:path w="9144000" h="638175">
                <a:moveTo>
                  <a:pt x="0" y="637794"/>
                </a:moveTo>
                <a:lnTo>
                  <a:pt x="9144000" y="637794"/>
                </a:lnTo>
                <a:lnTo>
                  <a:pt x="9144000" y="0"/>
                </a:lnTo>
                <a:lnTo>
                  <a:pt x="0" y="0"/>
                </a:lnTo>
                <a:lnTo>
                  <a:pt x="0" y="637794"/>
                </a:lnTo>
                <a:close/>
              </a:path>
            </a:pathLst>
          </a:custGeom>
          <a:ln w="25399">
            <a:solidFill>
              <a:srgbClr val="385D8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57200" y="205740"/>
            <a:ext cx="8229600" cy="8229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57200" y="1183005"/>
            <a:ext cx="822960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467217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984" y="3004"/>
            <a:ext cx="9141015" cy="5140495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4576763" y="4509999"/>
            <a:ext cx="104786" cy="628737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4868001" y="4600752"/>
            <a:ext cx="1068143" cy="401942"/>
          </a:xfrm>
          <a:prstGeom prst="rect">
            <a:avLst/>
          </a:prstGeom>
        </p:spPr>
      </p:pic>
      <p:pic>
        <p:nvPicPr>
          <p:cNvPr id="19" name="bg object 19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57163" y="4488833"/>
            <a:ext cx="6611273" cy="654666"/>
          </a:xfrm>
          <a:prstGeom prst="rect">
            <a:avLst/>
          </a:prstGeom>
        </p:spPr>
      </p:pic>
      <p:sp>
        <p:nvSpPr>
          <p:cNvPr id="20" name="bg object 20"/>
          <p:cNvSpPr/>
          <p:nvPr/>
        </p:nvSpPr>
        <p:spPr>
          <a:xfrm>
            <a:off x="0" y="16446"/>
            <a:ext cx="9144000" cy="638175"/>
          </a:xfrm>
          <a:custGeom>
            <a:avLst/>
            <a:gdLst/>
            <a:ahLst/>
            <a:cxnLst/>
            <a:rect l="l" t="t" r="r" b="b"/>
            <a:pathLst>
              <a:path w="9144000" h="638175">
                <a:moveTo>
                  <a:pt x="9144000" y="0"/>
                </a:moveTo>
                <a:lnTo>
                  <a:pt x="0" y="0"/>
                </a:lnTo>
                <a:lnTo>
                  <a:pt x="0" y="637794"/>
                </a:lnTo>
                <a:lnTo>
                  <a:pt x="9144000" y="637794"/>
                </a:lnTo>
                <a:lnTo>
                  <a:pt x="9144000" y="0"/>
                </a:lnTo>
                <a:close/>
              </a:path>
            </a:pathLst>
          </a:custGeom>
          <a:solidFill>
            <a:srgbClr val="2540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g object 21"/>
          <p:cNvSpPr/>
          <p:nvPr/>
        </p:nvSpPr>
        <p:spPr>
          <a:xfrm>
            <a:off x="0" y="16446"/>
            <a:ext cx="9144000" cy="638175"/>
          </a:xfrm>
          <a:custGeom>
            <a:avLst/>
            <a:gdLst/>
            <a:ahLst/>
            <a:cxnLst/>
            <a:rect l="l" t="t" r="r" b="b"/>
            <a:pathLst>
              <a:path w="9144000" h="638175">
                <a:moveTo>
                  <a:pt x="0" y="0"/>
                </a:moveTo>
                <a:lnTo>
                  <a:pt x="9144000" y="0"/>
                </a:lnTo>
                <a:lnTo>
                  <a:pt x="9144000" y="637793"/>
                </a:lnTo>
                <a:lnTo>
                  <a:pt x="0" y="637793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385D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677570" y="82548"/>
            <a:ext cx="1788858" cy="4521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1" i="0">
                <a:solidFill>
                  <a:schemeClr val="bg1"/>
                </a:solidFill>
                <a:latin typeface="Arial Narrow"/>
                <a:cs typeface="Arial Narrow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31140" y="1073150"/>
            <a:ext cx="8681719" cy="25126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400288" y="4829000"/>
            <a:ext cx="231775" cy="1778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242477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984" y="3004"/>
            <a:ext cx="9141015" cy="5140495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4576763" y="4509999"/>
            <a:ext cx="104786" cy="628737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4868001" y="4600752"/>
            <a:ext cx="1068143" cy="401942"/>
          </a:xfrm>
          <a:prstGeom prst="rect">
            <a:avLst/>
          </a:prstGeom>
        </p:spPr>
      </p:pic>
      <p:pic>
        <p:nvPicPr>
          <p:cNvPr id="19" name="bg object 19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57163" y="4488833"/>
            <a:ext cx="6611273" cy="654666"/>
          </a:xfrm>
          <a:prstGeom prst="rect">
            <a:avLst/>
          </a:prstGeom>
        </p:spPr>
      </p:pic>
      <p:sp>
        <p:nvSpPr>
          <p:cNvPr id="20" name="bg object 20"/>
          <p:cNvSpPr/>
          <p:nvPr/>
        </p:nvSpPr>
        <p:spPr>
          <a:xfrm>
            <a:off x="0" y="16446"/>
            <a:ext cx="9144000" cy="638175"/>
          </a:xfrm>
          <a:custGeom>
            <a:avLst/>
            <a:gdLst/>
            <a:ahLst/>
            <a:cxnLst/>
            <a:rect l="l" t="t" r="r" b="b"/>
            <a:pathLst>
              <a:path w="9144000" h="638175">
                <a:moveTo>
                  <a:pt x="9144000" y="0"/>
                </a:moveTo>
                <a:lnTo>
                  <a:pt x="0" y="0"/>
                </a:lnTo>
                <a:lnTo>
                  <a:pt x="0" y="637794"/>
                </a:lnTo>
                <a:lnTo>
                  <a:pt x="9144000" y="637794"/>
                </a:lnTo>
                <a:lnTo>
                  <a:pt x="9144000" y="0"/>
                </a:lnTo>
                <a:close/>
              </a:path>
            </a:pathLst>
          </a:custGeom>
          <a:solidFill>
            <a:srgbClr val="2540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g object 21"/>
          <p:cNvSpPr/>
          <p:nvPr/>
        </p:nvSpPr>
        <p:spPr>
          <a:xfrm>
            <a:off x="0" y="16446"/>
            <a:ext cx="9144000" cy="638175"/>
          </a:xfrm>
          <a:custGeom>
            <a:avLst/>
            <a:gdLst/>
            <a:ahLst/>
            <a:cxnLst/>
            <a:rect l="l" t="t" r="r" b="b"/>
            <a:pathLst>
              <a:path w="9144000" h="638175">
                <a:moveTo>
                  <a:pt x="0" y="0"/>
                </a:moveTo>
                <a:lnTo>
                  <a:pt x="9144000" y="0"/>
                </a:lnTo>
                <a:lnTo>
                  <a:pt x="9144000" y="637793"/>
                </a:lnTo>
                <a:lnTo>
                  <a:pt x="0" y="637793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385D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677570" y="82548"/>
            <a:ext cx="1788858" cy="4521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1" i="0">
                <a:solidFill>
                  <a:schemeClr val="bg1"/>
                </a:solidFill>
                <a:latin typeface="Arial Narrow"/>
                <a:cs typeface="Arial Narrow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31140" y="1073150"/>
            <a:ext cx="8681719" cy="25126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400288" y="4829000"/>
            <a:ext cx="231775" cy="1778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822884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984" y="3004"/>
            <a:ext cx="9141015" cy="5140495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4576763" y="4509999"/>
            <a:ext cx="104786" cy="628737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4868001" y="4600752"/>
            <a:ext cx="1068143" cy="401942"/>
          </a:xfrm>
          <a:prstGeom prst="rect">
            <a:avLst/>
          </a:prstGeom>
        </p:spPr>
      </p:pic>
      <p:pic>
        <p:nvPicPr>
          <p:cNvPr id="19" name="bg object 19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57163" y="4488833"/>
            <a:ext cx="6611273" cy="654666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677570" y="82548"/>
            <a:ext cx="1788858" cy="4521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1" i="0">
                <a:solidFill>
                  <a:schemeClr val="bg1"/>
                </a:solidFill>
                <a:latin typeface="Arial Narrow"/>
                <a:cs typeface="Arial Narrow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62588" y="1282547"/>
            <a:ext cx="3677920" cy="11779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400288" y="4829000"/>
            <a:ext cx="231775" cy="1778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381888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8.png"/><Relationship Id="rId18" Type="http://schemas.openxmlformats.org/officeDocument/2006/relationships/image" Target="../media/image73.png"/><Relationship Id="rId26" Type="http://schemas.openxmlformats.org/officeDocument/2006/relationships/image" Target="../media/image80.png"/><Relationship Id="rId39" Type="http://schemas.openxmlformats.org/officeDocument/2006/relationships/image" Target="../media/image93.png"/><Relationship Id="rId21" Type="http://schemas.openxmlformats.org/officeDocument/2006/relationships/image" Target="../media/image75.png"/><Relationship Id="rId34" Type="http://schemas.openxmlformats.org/officeDocument/2006/relationships/image" Target="../media/image88.png"/><Relationship Id="rId42" Type="http://schemas.openxmlformats.org/officeDocument/2006/relationships/image" Target="../media/image96.png"/><Relationship Id="rId7" Type="http://schemas.openxmlformats.org/officeDocument/2006/relationships/image" Target="../media/image62.png"/><Relationship Id="rId2" Type="http://schemas.openxmlformats.org/officeDocument/2006/relationships/image" Target="../media/image57.png"/><Relationship Id="rId16" Type="http://schemas.openxmlformats.org/officeDocument/2006/relationships/image" Target="../media/image71.png"/><Relationship Id="rId29" Type="http://schemas.openxmlformats.org/officeDocument/2006/relationships/image" Target="../media/image83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1.png"/><Relationship Id="rId11" Type="http://schemas.openxmlformats.org/officeDocument/2006/relationships/image" Target="../media/image66.png"/><Relationship Id="rId24" Type="http://schemas.openxmlformats.org/officeDocument/2006/relationships/image" Target="../media/image78.png"/><Relationship Id="rId32" Type="http://schemas.openxmlformats.org/officeDocument/2006/relationships/image" Target="../media/image86.png"/><Relationship Id="rId37" Type="http://schemas.openxmlformats.org/officeDocument/2006/relationships/image" Target="../media/image91.png"/><Relationship Id="rId40" Type="http://schemas.openxmlformats.org/officeDocument/2006/relationships/image" Target="../media/image94.png"/><Relationship Id="rId45" Type="http://schemas.openxmlformats.org/officeDocument/2006/relationships/image" Target="../media/image99.png"/><Relationship Id="rId5" Type="http://schemas.openxmlformats.org/officeDocument/2006/relationships/image" Target="../media/image60.png"/><Relationship Id="rId15" Type="http://schemas.openxmlformats.org/officeDocument/2006/relationships/image" Target="../media/image70.png"/><Relationship Id="rId23" Type="http://schemas.openxmlformats.org/officeDocument/2006/relationships/image" Target="../media/image77.png"/><Relationship Id="rId28" Type="http://schemas.openxmlformats.org/officeDocument/2006/relationships/image" Target="../media/image82.png"/><Relationship Id="rId36" Type="http://schemas.openxmlformats.org/officeDocument/2006/relationships/image" Target="../media/image90.png"/><Relationship Id="rId10" Type="http://schemas.openxmlformats.org/officeDocument/2006/relationships/image" Target="../media/image65.png"/><Relationship Id="rId19" Type="http://schemas.openxmlformats.org/officeDocument/2006/relationships/image" Target="../media/image39.png"/><Relationship Id="rId31" Type="http://schemas.openxmlformats.org/officeDocument/2006/relationships/image" Target="../media/image85.png"/><Relationship Id="rId44" Type="http://schemas.openxmlformats.org/officeDocument/2006/relationships/image" Target="../media/image98.png"/><Relationship Id="rId4" Type="http://schemas.openxmlformats.org/officeDocument/2006/relationships/image" Target="../media/image59.png"/><Relationship Id="rId9" Type="http://schemas.openxmlformats.org/officeDocument/2006/relationships/image" Target="../media/image64.png"/><Relationship Id="rId14" Type="http://schemas.openxmlformats.org/officeDocument/2006/relationships/image" Target="../media/image69.png"/><Relationship Id="rId22" Type="http://schemas.openxmlformats.org/officeDocument/2006/relationships/image" Target="../media/image76.png"/><Relationship Id="rId27" Type="http://schemas.openxmlformats.org/officeDocument/2006/relationships/image" Target="../media/image81.png"/><Relationship Id="rId30" Type="http://schemas.openxmlformats.org/officeDocument/2006/relationships/image" Target="../media/image84.png"/><Relationship Id="rId35" Type="http://schemas.openxmlformats.org/officeDocument/2006/relationships/image" Target="../media/image89.png"/><Relationship Id="rId43" Type="http://schemas.openxmlformats.org/officeDocument/2006/relationships/image" Target="../media/image97.png"/><Relationship Id="rId8" Type="http://schemas.openxmlformats.org/officeDocument/2006/relationships/image" Target="../media/image63.png"/><Relationship Id="rId3" Type="http://schemas.openxmlformats.org/officeDocument/2006/relationships/image" Target="../media/image58.png"/><Relationship Id="rId12" Type="http://schemas.openxmlformats.org/officeDocument/2006/relationships/image" Target="../media/image67.png"/><Relationship Id="rId17" Type="http://schemas.openxmlformats.org/officeDocument/2006/relationships/image" Target="../media/image72.png"/><Relationship Id="rId25" Type="http://schemas.openxmlformats.org/officeDocument/2006/relationships/image" Target="../media/image79.png"/><Relationship Id="rId33" Type="http://schemas.openxmlformats.org/officeDocument/2006/relationships/image" Target="../media/image87.png"/><Relationship Id="rId38" Type="http://schemas.openxmlformats.org/officeDocument/2006/relationships/image" Target="../media/image92.png"/><Relationship Id="rId46" Type="http://schemas.openxmlformats.org/officeDocument/2006/relationships/image" Target="../media/image100.png"/><Relationship Id="rId20" Type="http://schemas.openxmlformats.org/officeDocument/2006/relationships/image" Target="../media/image74.png"/><Relationship Id="rId41" Type="http://schemas.openxmlformats.org/officeDocument/2006/relationships/image" Target="../media/image95.png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1.png"/><Relationship Id="rId18" Type="http://schemas.openxmlformats.org/officeDocument/2006/relationships/image" Target="../media/image116.png"/><Relationship Id="rId26" Type="http://schemas.openxmlformats.org/officeDocument/2006/relationships/image" Target="../media/image124.png"/><Relationship Id="rId39" Type="http://schemas.openxmlformats.org/officeDocument/2006/relationships/image" Target="../media/image137.png"/><Relationship Id="rId21" Type="http://schemas.openxmlformats.org/officeDocument/2006/relationships/image" Target="../media/image119.png"/><Relationship Id="rId34" Type="http://schemas.openxmlformats.org/officeDocument/2006/relationships/image" Target="../media/image132.png"/><Relationship Id="rId42" Type="http://schemas.openxmlformats.org/officeDocument/2006/relationships/image" Target="../media/image140.png"/><Relationship Id="rId47" Type="http://schemas.openxmlformats.org/officeDocument/2006/relationships/image" Target="../media/image145.png"/><Relationship Id="rId50" Type="http://schemas.openxmlformats.org/officeDocument/2006/relationships/image" Target="../media/image148.png"/><Relationship Id="rId7" Type="http://schemas.openxmlformats.org/officeDocument/2006/relationships/image" Target="../media/image105.png"/><Relationship Id="rId2" Type="http://schemas.openxmlformats.org/officeDocument/2006/relationships/image" Target="../media/image101.png"/><Relationship Id="rId16" Type="http://schemas.openxmlformats.org/officeDocument/2006/relationships/image" Target="../media/image114.png"/><Relationship Id="rId29" Type="http://schemas.openxmlformats.org/officeDocument/2006/relationships/image" Target="../media/image127.png"/><Relationship Id="rId11" Type="http://schemas.openxmlformats.org/officeDocument/2006/relationships/image" Target="../media/image109.png"/><Relationship Id="rId24" Type="http://schemas.openxmlformats.org/officeDocument/2006/relationships/image" Target="../media/image122.png"/><Relationship Id="rId32" Type="http://schemas.openxmlformats.org/officeDocument/2006/relationships/image" Target="../media/image130.png"/><Relationship Id="rId37" Type="http://schemas.openxmlformats.org/officeDocument/2006/relationships/image" Target="../media/image135.png"/><Relationship Id="rId40" Type="http://schemas.openxmlformats.org/officeDocument/2006/relationships/image" Target="../media/image138.png"/><Relationship Id="rId45" Type="http://schemas.openxmlformats.org/officeDocument/2006/relationships/image" Target="../media/image143.png"/><Relationship Id="rId5" Type="http://schemas.openxmlformats.org/officeDocument/2006/relationships/image" Target="../media/image91.png"/><Relationship Id="rId15" Type="http://schemas.openxmlformats.org/officeDocument/2006/relationships/image" Target="../media/image113.png"/><Relationship Id="rId23" Type="http://schemas.openxmlformats.org/officeDocument/2006/relationships/image" Target="../media/image121.png"/><Relationship Id="rId28" Type="http://schemas.openxmlformats.org/officeDocument/2006/relationships/image" Target="../media/image126.png"/><Relationship Id="rId36" Type="http://schemas.openxmlformats.org/officeDocument/2006/relationships/image" Target="../media/image134.png"/><Relationship Id="rId49" Type="http://schemas.openxmlformats.org/officeDocument/2006/relationships/image" Target="../media/image147.png"/><Relationship Id="rId10" Type="http://schemas.openxmlformats.org/officeDocument/2006/relationships/image" Target="../media/image108.png"/><Relationship Id="rId19" Type="http://schemas.openxmlformats.org/officeDocument/2006/relationships/image" Target="../media/image117.png"/><Relationship Id="rId31" Type="http://schemas.openxmlformats.org/officeDocument/2006/relationships/image" Target="../media/image129.png"/><Relationship Id="rId44" Type="http://schemas.openxmlformats.org/officeDocument/2006/relationships/image" Target="../media/image142.png"/><Relationship Id="rId4" Type="http://schemas.openxmlformats.org/officeDocument/2006/relationships/image" Target="../media/image103.png"/><Relationship Id="rId9" Type="http://schemas.openxmlformats.org/officeDocument/2006/relationships/image" Target="../media/image107.png"/><Relationship Id="rId14" Type="http://schemas.openxmlformats.org/officeDocument/2006/relationships/image" Target="../media/image112.png"/><Relationship Id="rId22" Type="http://schemas.openxmlformats.org/officeDocument/2006/relationships/image" Target="../media/image120.png"/><Relationship Id="rId27" Type="http://schemas.openxmlformats.org/officeDocument/2006/relationships/image" Target="../media/image125.png"/><Relationship Id="rId30" Type="http://schemas.openxmlformats.org/officeDocument/2006/relationships/image" Target="../media/image128.png"/><Relationship Id="rId35" Type="http://schemas.openxmlformats.org/officeDocument/2006/relationships/image" Target="../media/image133.png"/><Relationship Id="rId43" Type="http://schemas.openxmlformats.org/officeDocument/2006/relationships/image" Target="../media/image141.png"/><Relationship Id="rId48" Type="http://schemas.openxmlformats.org/officeDocument/2006/relationships/image" Target="../media/image146.png"/><Relationship Id="rId8" Type="http://schemas.openxmlformats.org/officeDocument/2006/relationships/image" Target="../media/image106.png"/><Relationship Id="rId3" Type="http://schemas.openxmlformats.org/officeDocument/2006/relationships/image" Target="../media/image102.png"/><Relationship Id="rId12" Type="http://schemas.openxmlformats.org/officeDocument/2006/relationships/image" Target="../media/image110.png"/><Relationship Id="rId17" Type="http://schemas.openxmlformats.org/officeDocument/2006/relationships/image" Target="../media/image115.png"/><Relationship Id="rId25" Type="http://schemas.openxmlformats.org/officeDocument/2006/relationships/image" Target="../media/image123.png"/><Relationship Id="rId33" Type="http://schemas.openxmlformats.org/officeDocument/2006/relationships/image" Target="../media/image131.png"/><Relationship Id="rId38" Type="http://schemas.openxmlformats.org/officeDocument/2006/relationships/image" Target="../media/image136.png"/><Relationship Id="rId46" Type="http://schemas.openxmlformats.org/officeDocument/2006/relationships/image" Target="../media/image144.png"/><Relationship Id="rId20" Type="http://schemas.openxmlformats.org/officeDocument/2006/relationships/image" Target="../media/image118.png"/><Relationship Id="rId41" Type="http://schemas.openxmlformats.org/officeDocument/2006/relationships/image" Target="../media/image139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png"/><Relationship Id="rId13" Type="http://schemas.openxmlformats.org/officeDocument/2006/relationships/image" Target="../media/image161.png"/><Relationship Id="rId18" Type="http://schemas.openxmlformats.org/officeDocument/2006/relationships/image" Target="../media/image166.png"/><Relationship Id="rId26" Type="http://schemas.openxmlformats.org/officeDocument/2006/relationships/image" Target="../media/image174.png"/><Relationship Id="rId3" Type="http://schemas.openxmlformats.org/officeDocument/2006/relationships/image" Target="../media/image151.png"/><Relationship Id="rId21" Type="http://schemas.openxmlformats.org/officeDocument/2006/relationships/image" Target="../media/image169.png"/><Relationship Id="rId7" Type="http://schemas.openxmlformats.org/officeDocument/2006/relationships/image" Target="../media/image155.png"/><Relationship Id="rId12" Type="http://schemas.openxmlformats.org/officeDocument/2006/relationships/image" Target="../media/image160.png"/><Relationship Id="rId17" Type="http://schemas.openxmlformats.org/officeDocument/2006/relationships/image" Target="../media/image165.png"/><Relationship Id="rId25" Type="http://schemas.openxmlformats.org/officeDocument/2006/relationships/image" Target="../media/image173.png"/><Relationship Id="rId2" Type="http://schemas.openxmlformats.org/officeDocument/2006/relationships/image" Target="../media/image150.png"/><Relationship Id="rId16" Type="http://schemas.openxmlformats.org/officeDocument/2006/relationships/image" Target="../media/image164.png"/><Relationship Id="rId20" Type="http://schemas.openxmlformats.org/officeDocument/2006/relationships/image" Target="../media/image168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54.png"/><Relationship Id="rId11" Type="http://schemas.openxmlformats.org/officeDocument/2006/relationships/image" Target="../media/image159.png"/><Relationship Id="rId24" Type="http://schemas.openxmlformats.org/officeDocument/2006/relationships/image" Target="../media/image172.png"/><Relationship Id="rId5" Type="http://schemas.openxmlformats.org/officeDocument/2006/relationships/image" Target="../media/image153.png"/><Relationship Id="rId15" Type="http://schemas.openxmlformats.org/officeDocument/2006/relationships/image" Target="../media/image163.png"/><Relationship Id="rId23" Type="http://schemas.openxmlformats.org/officeDocument/2006/relationships/image" Target="../media/image171.png"/><Relationship Id="rId10" Type="http://schemas.openxmlformats.org/officeDocument/2006/relationships/image" Target="../media/image158.png"/><Relationship Id="rId19" Type="http://schemas.openxmlformats.org/officeDocument/2006/relationships/image" Target="../media/image167.png"/><Relationship Id="rId4" Type="http://schemas.openxmlformats.org/officeDocument/2006/relationships/image" Target="../media/image152.png"/><Relationship Id="rId9" Type="http://schemas.openxmlformats.org/officeDocument/2006/relationships/image" Target="../media/image157.png"/><Relationship Id="rId14" Type="http://schemas.openxmlformats.org/officeDocument/2006/relationships/image" Target="../media/image162.png"/><Relationship Id="rId22" Type="http://schemas.openxmlformats.org/officeDocument/2006/relationships/image" Target="../media/image170.png"/><Relationship Id="rId27" Type="http://schemas.openxmlformats.org/officeDocument/2006/relationships/image" Target="../media/image17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7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5.png"/><Relationship Id="rId13" Type="http://schemas.openxmlformats.org/officeDocument/2006/relationships/image" Target="../media/image190.png"/><Relationship Id="rId18" Type="http://schemas.openxmlformats.org/officeDocument/2006/relationships/image" Target="../media/image195.png"/><Relationship Id="rId3" Type="http://schemas.openxmlformats.org/officeDocument/2006/relationships/image" Target="../media/image180.png"/><Relationship Id="rId21" Type="http://schemas.openxmlformats.org/officeDocument/2006/relationships/image" Target="../media/image198.png"/><Relationship Id="rId7" Type="http://schemas.openxmlformats.org/officeDocument/2006/relationships/image" Target="../media/image184.png"/><Relationship Id="rId12" Type="http://schemas.openxmlformats.org/officeDocument/2006/relationships/image" Target="../media/image189.png"/><Relationship Id="rId17" Type="http://schemas.openxmlformats.org/officeDocument/2006/relationships/image" Target="../media/image194.png"/><Relationship Id="rId2" Type="http://schemas.openxmlformats.org/officeDocument/2006/relationships/image" Target="../media/image179.png"/><Relationship Id="rId16" Type="http://schemas.openxmlformats.org/officeDocument/2006/relationships/image" Target="../media/image193.png"/><Relationship Id="rId20" Type="http://schemas.openxmlformats.org/officeDocument/2006/relationships/image" Target="../media/image19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3.png"/><Relationship Id="rId11" Type="http://schemas.openxmlformats.org/officeDocument/2006/relationships/image" Target="../media/image188.png"/><Relationship Id="rId5" Type="http://schemas.openxmlformats.org/officeDocument/2006/relationships/image" Target="../media/image182.png"/><Relationship Id="rId15" Type="http://schemas.openxmlformats.org/officeDocument/2006/relationships/image" Target="../media/image192.png"/><Relationship Id="rId10" Type="http://schemas.openxmlformats.org/officeDocument/2006/relationships/image" Target="../media/image187.png"/><Relationship Id="rId19" Type="http://schemas.openxmlformats.org/officeDocument/2006/relationships/image" Target="../media/image196.png"/><Relationship Id="rId4" Type="http://schemas.openxmlformats.org/officeDocument/2006/relationships/image" Target="../media/image181.png"/><Relationship Id="rId9" Type="http://schemas.openxmlformats.org/officeDocument/2006/relationships/image" Target="../media/image186.png"/><Relationship Id="rId14" Type="http://schemas.openxmlformats.org/officeDocument/2006/relationships/image" Target="../media/image19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7" Type="http://schemas.openxmlformats.org/officeDocument/2006/relationships/image" Target="../media/image204.png"/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03.png"/><Relationship Id="rId5" Type="http://schemas.openxmlformats.org/officeDocument/2006/relationships/image" Target="../media/image202.png"/><Relationship Id="rId4" Type="http://schemas.openxmlformats.org/officeDocument/2006/relationships/image" Target="../media/image20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0.png"/><Relationship Id="rId13" Type="http://schemas.openxmlformats.org/officeDocument/2006/relationships/image" Target="../media/image215.png"/><Relationship Id="rId18" Type="http://schemas.openxmlformats.org/officeDocument/2006/relationships/image" Target="../media/image219.png"/><Relationship Id="rId26" Type="http://schemas.openxmlformats.org/officeDocument/2006/relationships/image" Target="../media/image227.png"/><Relationship Id="rId3" Type="http://schemas.openxmlformats.org/officeDocument/2006/relationships/image" Target="../media/image206.png"/><Relationship Id="rId21" Type="http://schemas.openxmlformats.org/officeDocument/2006/relationships/image" Target="../media/image222.png"/><Relationship Id="rId7" Type="http://schemas.openxmlformats.org/officeDocument/2006/relationships/image" Target="../media/image191.png"/><Relationship Id="rId12" Type="http://schemas.openxmlformats.org/officeDocument/2006/relationships/image" Target="../media/image214.png"/><Relationship Id="rId17" Type="http://schemas.openxmlformats.org/officeDocument/2006/relationships/image" Target="../media/image186.png"/><Relationship Id="rId25" Type="http://schemas.openxmlformats.org/officeDocument/2006/relationships/image" Target="../media/image226.png"/><Relationship Id="rId2" Type="http://schemas.openxmlformats.org/officeDocument/2006/relationships/image" Target="../media/image205.png"/><Relationship Id="rId16" Type="http://schemas.openxmlformats.org/officeDocument/2006/relationships/image" Target="../media/image218.png"/><Relationship Id="rId20" Type="http://schemas.openxmlformats.org/officeDocument/2006/relationships/image" Target="../media/image221.png"/><Relationship Id="rId29" Type="http://schemas.openxmlformats.org/officeDocument/2006/relationships/image" Target="../media/image230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09.png"/><Relationship Id="rId11" Type="http://schemas.openxmlformats.org/officeDocument/2006/relationships/image" Target="../media/image213.png"/><Relationship Id="rId24" Type="http://schemas.openxmlformats.org/officeDocument/2006/relationships/image" Target="../media/image225.png"/><Relationship Id="rId32" Type="http://schemas.openxmlformats.org/officeDocument/2006/relationships/image" Target="../media/image233.png"/><Relationship Id="rId5" Type="http://schemas.openxmlformats.org/officeDocument/2006/relationships/image" Target="../media/image208.png"/><Relationship Id="rId15" Type="http://schemas.openxmlformats.org/officeDocument/2006/relationships/image" Target="../media/image217.png"/><Relationship Id="rId23" Type="http://schemas.openxmlformats.org/officeDocument/2006/relationships/image" Target="../media/image224.png"/><Relationship Id="rId28" Type="http://schemas.openxmlformats.org/officeDocument/2006/relationships/image" Target="../media/image229.png"/><Relationship Id="rId10" Type="http://schemas.openxmlformats.org/officeDocument/2006/relationships/image" Target="../media/image212.png"/><Relationship Id="rId19" Type="http://schemas.openxmlformats.org/officeDocument/2006/relationships/image" Target="../media/image220.png"/><Relationship Id="rId31" Type="http://schemas.openxmlformats.org/officeDocument/2006/relationships/image" Target="../media/image232.png"/><Relationship Id="rId4" Type="http://schemas.openxmlformats.org/officeDocument/2006/relationships/image" Target="../media/image207.png"/><Relationship Id="rId9" Type="http://schemas.openxmlformats.org/officeDocument/2006/relationships/image" Target="../media/image211.png"/><Relationship Id="rId14" Type="http://schemas.openxmlformats.org/officeDocument/2006/relationships/image" Target="../media/image216.png"/><Relationship Id="rId22" Type="http://schemas.openxmlformats.org/officeDocument/2006/relationships/image" Target="../media/image223.png"/><Relationship Id="rId27" Type="http://schemas.openxmlformats.org/officeDocument/2006/relationships/image" Target="../media/image228.png"/><Relationship Id="rId30" Type="http://schemas.openxmlformats.org/officeDocument/2006/relationships/image" Target="../media/image231.png"/></Relationships>
</file>

<file path=ppt/slides/_rels/slide1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44.png"/><Relationship Id="rId18" Type="http://schemas.openxmlformats.org/officeDocument/2006/relationships/image" Target="../media/image214.png"/><Relationship Id="rId26" Type="http://schemas.openxmlformats.org/officeDocument/2006/relationships/image" Target="../media/image254.png"/><Relationship Id="rId3" Type="http://schemas.openxmlformats.org/officeDocument/2006/relationships/image" Target="../media/image235.png"/><Relationship Id="rId21" Type="http://schemas.openxmlformats.org/officeDocument/2006/relationships/image" Target="../media/image250.png"/><Relationship Id="rId7" Type="http://schemas.openxmlformats.org/officeDocument/2006/relationships/image" Target="../media/image239.png"/><Relationship Id="rId12" Type="http://schemas.openxmlformats.org/officeDocument/2006/relationships/image" Target="../media/image243.png"/><Relationship Id="rId17" Type="http://schemas.openxmlformats.org/officeDocument/2006/relationships/image" Target="../media/image247.png"/><Relationship Id="rId25" Type="http://schemas.openxmlformats.org/officeDocument/2006/relationships/image" Target="../media/image253.png"/><Relationship Id="rId33" Type="http://schemas.openxmlformats.org/officeDocument/2006/relationships/image" Target="../media/image228.png"/><Relationship Id="rId2" Type="http://schemas.openxmlformats.org/officeDocument/2006/relationships/image" Target="../media/image234.png"/><Relationship Id="rId16" Type="http://schemas.openxmlformats.org/officeDocument/2006/relationships/image" Target="../media/image246.png"/><Relationship Id="rId20" Type="http://schemas.openxmlformats.org/officeDocument/2006/relationships/image" Target="../media/image249.png"/><Relationship Id="rId29" Type="http://schemas.openxmlformats.org/officeDocument/2006/relationships/image" Target="../media/image257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38.png"/><Relationship Id="rId11" Type="http://schemas.openxmlformats.org/officeDocument/2006/relationships/image" Target="../media/image242.png"/><Relationship Id="rId24" Type="http://schemas.openxmlformats.org/officeDocument/2006/relationships/image" Target="../media/image252.png"/><Relationship Id="rId32" Type="http://schemas.openxmlformats.org/officeDocument/2006/relationships/image" Target="../media/image260.png"/><Relationship Id="rId5" Type="http://schemas.openxmlformats.org/officeDocument/2006/relationships/image" Target="../media/image237.png"/><Relationship Id="rId15" Type="http://schemas.openxmlformats.org/officeDocument/2006/relationships/image" Target="../media/image245.png"/><Relationship Id="rId23" Type="http://schemas.openxmlformats.org/officeDocument/2006/relationships/image" Target="../media/image186.png"/><Relationship Id="rId28" Type="http://schemas.openxmlformats.org/officeDocument/2006/relationships/image" Target="../media/image256.png"/><Relationship Id="rId10" Type="http://schemas.openxmlformats.org/officeDocument/2006/relationships/image" Target="../media/image241.png"/><Relationship Id="rId19" Type="http://schemas.openxmlformats.org/officeDocument/2006/relationships/image" Target="../media/image248.png"/><Relationship Id="rId31" Type="http://schemas.openxmlformats.org/officeDocument/2006/relationships/image" Target="../media/image259.png"/><Relationship Id="rId4" Type="http://schemas.openxmlformats.org/officeDocument/2006/relationships/image" Target="../media/image236.png"/><Relationship Id="rId9" Type="http://schemas.openxmlformats.org/officeDocument/2006/relationships/image" Target="../media/image191.png"/><Relationship Id="rId14" Type="http://schemas.openxmlformats.org/officeDocument/2006/relationships/image" Target="../media/image206.png"/><Relationship Id="rId22" Type="http://schemas.openxmlformats.org/officeDocument/2006/relationships/image" Target="../media/image251.png"/><Relationship Id="rId27" Type="http://schemas.openxmlformats.org/officeDocument/2006/relationships/image" Target="../media/image255.png"/><Relationship Id="rId30" Type="http://schemas.openxmlformats.org/officeDocument/2006/relationships/image" Target="../media/image258.png"/><Relationship Id="rId8" Type="http://schemas.openxmlformats.org/officeDocument/2006/relationships/image" Target="../media/image24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1.png"/><Relationship Id="rId13" Type="http://schemas.openxmlformats.org/officeDocument/2006/relationships/image" Target="../media/image206.png"/><Relationship Id="rId18" Type="http://schemas.openxmlformats.org/officeDocument/2006/relationships/image" Target="../media/image270.png"/><Relationship Id="rId26" Type="http://schemas.openxmlformats.org/officeDocument/2006/relationships/image" Target="../media/image255.png"/><Relationship Id="rId3" Type="http://schemas.openxmlformats.org/officeDocument/2006/relationships/image" Target="../media/image262.png"/><Relationship Id="rId21" Type="http://schemas.openxmlformats.org/officeDocument/2006/relationships/image" Target="../media/image271.png"/><Relationship Id="rId7" Type="http://schemas.openxmlformats.org/officeDocument/2006/relationships/image" Target="../media/image240.png"/><Relationship Id="rId12" Type="http://schemas.openxmlformats.org/officeDocument/2006/relationships/image" Target="../media/image244.png"/><Relationship Id="rId17" Type="http://schemas.openxmlformats.org/officeDocument/2006/relationships/image" Target="../media/image214.png"/><Relationship Id="rId25" Type="http://schemas.openxmlformats.org/officeDocument/2006/relationships/image" Target="../media/image273.png"/><Relationship Id="rId2" Type="http://schemas.openxmlformats.org/officeDocument/2006/relationships/image" Target="../media/image261.png"/><Relationship Id="rId16" Type="http://schemas.openxmlformats.org/officeDocument/2006/relationships/image" Target="../media/image269.png"/><Relationship Id="rId20" Type="http://schemas.openxmlformats.org/officeDocument/2006/relationships/image" Target="../media/image250.png"/><Relationship Id="rId29" Type="http://schemas.openxmlformats.org/officeDocument/2006/relationships/image" Target="../media/image276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65.png"/><Relationship Id="rId11" Type="http://schemas.openxmlformats.org/officeDocument/2006/relationships/image" Target="../media/image267.png"/><Relationship Id="rId24" Type="http://schemas.openxmlformats.org/officeDocument/2006/relationships/image" Target="../media/image272.png"/><Relationship Id="rId32" Type="http://schemas.openxmlformats.org/officeDocument/2006/relationships/image" Target="../media/image228.png"/><Relationship Id="rId5" Type="http://schemas.openxmlformats.org/officeDocument/2006/relationships/image" Target="../media/image264.png"/><Relationship Id="rId15" Type="http://schemas.openxmlformats.org/officeDocument/2006/relationships/image" Target="../media/image246.png"/><Relationship Id="rId23" Type="http://schemas.openxmlformats.org/officeDocument/2006/relationships/image" Target="../media/image252.png"/><Relationship Id="rId28" Type="http://schemas.openxmlformats.org/officeDocument/2006/relationships/image" Target="../media/image275.png"/><Relationship Id="rId10" Type="http://schemas.openxmlformats.org/officeDocument/2006/relationships/image" Target="../media/image266.png"/><Relationship Id="rId19" Type="http://schemas.openxmlformats.org/officeDocument/2006/relationships/image" Target="../media/image249.png"/><Relationship Id="rId31" Type="http://schemas.openxmlformats.org/officeDocument/2006/relationships/image" Target="../media/image260.png"/><Relationship Id="rId4" Type="http://schemas.openxmlformats.org/officeDocument/2006/relationships/image" Target="../media/image263.png"/><Relationship Id="rId9" Type="http://schemas.openxmlformats.org/officeDocument/2006/relationships/image" Target="../media/image241.png"/><Relationship Id="rId14" Type="http://schemas.openxmlformats.org/officeDocument/2006/relationships/image" Target="../media/image268.png"/><Relationship Id="rId22" Type="http://schemas.openxmlformats.org/officeDocument/2006/relationships/image" Target="../media/image186.png"/><Relationship Id="rId27" Type="http://schemas.openxmlformats.org/officeDocument/2006/relationships/image" Target="../media/image274.png"/><Relationship Id="rId30" Type="http://schemas.openxmlformats.org/officeDocument/2006/relationships/image" Target="../media/image21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1.png"/><Relationship Id="rId13" Type="http://schemas.openxmlformats.org/officeDocument/2006/relationships/image" Target="../media/image206.png"/><Relationship Id="rId18" Type="http://schemas.openxmlformats.org/officeDocument/2006/relationships/image" Target="../media/image285.png"/><Relationship Id="rId26" Type="http://schemas.openxmlformats.org/officeDocument/2006/relationships/image" Target="../media/image292.png"/><Relationship Id="rId3" Type="http://schemas.openxmlformats.org/officeDocument/2006/relationships/image" Target="../media/image262.png"/><Relationship Id="rId21" Type="http://schemas.openxmlformats.org/officeDocument/2006/relationships/image" Target="../media/image288.png"/><Relationship Id="rId7" Type="http://schemas.openxmlformats.org/officeDocument/2006/relationships/image" Target="../media/image277.png"/><Relationship Id="rId12" Type="http://schemas.openxmlformats.org/officeDocument/2006/relationships/image" Target="../media/image281.png"/><Relationship Id="rId17" Type="http://schemas.openxmlformats.org/officeDocument/2006/relationships/image" Target="../media/image214.png"/><Relationship Id="rId25" Type="http://schemas.openxmlformats.org/officeDocument/2006/relationships/image" Target="../media/image291.png"/><Relationship Id="rId2" Type="http://schemas.openxmlformats.org/officeDocument/2006/relationships/image" Target="../media/image261.png"/><Relationship Id="rId16" Type="http://schemas.openxmlformats.org/officeDocument/2006/relationships/image" Target="../media/image284.png"/><Relationship Id="rId20" Type="http://schemas.openxmlformats.org/officeDocument/2006/relationships/image" Target="../media/image287.png"/><Relationship Id="rId29" Type="http://schemas.openxmlformats.org/officeDocument/2006/relationships/image" Target="../media/image295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65.png"/><Relationship Id="rId11" Type="http://schemas.openxmlformats.org/officeDocument/2006/relationships/image" Target="../media/image280.png"/><Relationship Id="rId24" Type="http://schemas.openxmlformats.org/officeDocument/2006/relationships/image" Target="../media/image290.png"/><Relationship Id="rId32" Type="http://schemas.openxmlformats.org/officeDocument/2006/relationships/image" Target="../media/image228.png"/><Relationship Id="rId5" Type="http://schemas.openxmlformats.org/officeDocument/2006/relationships/image" Target="../media/image264.png"/><Relationship Id="rId15" Type="http://schemas.openxmlformats.org/officeDocument/2006/relationships/image" Target="../media/image283.png"/><Relationship Id="rId23" Type="http://schemas.openxmlformats.org/officeDocument/2006/relationships/image" Target="../media/image289.png"/><Relationship Id="rId28" Type="http://schemas.openxmlformats.org/officeDocument/2006/relationships/image" Target="../media/image294.png"/><Relationship Id="rId10" Type="http://schemas.openxmlformats.org/officeDocument/2006/relationships/image" Target="../media/image279.png"/><Relationship Id="rId19" Type="http://schemas.openxmlformats.org/officeDocument/2006/relationships/image" Target="../media/image286.png"/><Relationship Id="rId31" Type="http://schemas.openxmlformats.org/officeDocument/2006/relationships/image" Target="../media/image297.png"/><Relationship Id="rId4" Type="http://schemas.openxmlformats.org/officeDocument/2006/relationships/image" Target="../media/image263.png"/><Relationship Id="rId9" Type="http://schemas.openxmlformats.org/officeDocument/2006/relationships/image" Target="../media/image278.png"/><Relationship Id="rId14" Type="http://schemas.openxmlformats.org/officeDocument/2006/relationships/image" Target="../media/image282.png"/><Relationship Id="rId22" Type="http://schemas.openxmlformats.org/officeDocument/2006/relationships/image" Target="../media/image186.png"/><Relationship Id="rId27" Type="http://schemas.openxmlformats.org/officeDocument/2006/relationships/image" Target="../media/image293.png"/><Relationship Id="rId30" Type="http://schemas.openxmlformats.org/officeDocument/2006/relationships/image" Target="../media/image29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0.png"/><Relationship Id="rId13" Type="http://schemas.openxmlformats.org/officeDocument/2006/relationships/image" Target="../media/image206.png"/><Relationship Id="rId18" Type="http://schemas.openxmlformats.org/officeDocument/2006/relationships/image" Target="../media/image248.png"/><Relationship Id="rId26" Type="http://schemas.openxmlformats.org/officeDocument/2006/relationships/image" Target="../media/image255.png"/><Relationship Id="rId3" Type="http://schemas.openxmlformats.org/officeDocument/2006/relationships/image" Target="../media/image191.png"/><Relationship Id="rId21" Type="http://schemas.openxmlformats.org/officeDocument/2006/relationships/image" Target="../media/image271.png"/><Relationship Id="rId7" Type="http://schemas.openxmlformats.org/officeDocument/2006/relationships/image" Target="../media/image299.png"/><Relationship Id="rId12" Type="http://schemas.openxmlformats.org/officeDocument/2006/relationships/image" Target="../media/image244.png"/><Relationship Id="rId17" Type="http://schemas.openxmlformats.org/officeDocument/2006/relationships/image" Target="../media/image214.png"/><Relationship Id="rId25" Type="http://schemas.openxmlformats.org/officeDocument/2006/relationships/image" Target="../media/image254.png"/><Relationship Id="rId2" Type="http://schemas.openxmlformats.org/officeDocument/2006/relationships/image" Target="../media/image240.png"/><Relationship Id="rId16" Type="http://schemas.openxmlformats.org/officeDocument/2006/relationships/image" Target="../media/image269.png"/><Relationship Id="rId20" Type="http://schemas.openxmlformats.org/officeDocument/2006/relationships/image" Target="../media/image304.png"/><Relationship Id="rId29" Type="http://schemas.openxmlformats.org/officeDocument/2006/relationships/image" Target="../media/image306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67.png"/><Relationship Id="rId11" Type="http://schemas.openxmlformats.org/officeDocument/2006/relationships/image" Target="../media/image303.png"/><Relationship Id="rId24" Type="http://schemas.openxmlformats.org/officeDocument/2006/relationships/image" Target="../media/image296.png"/><Relationship Id="rId32" Type="http://schemas.openxmlformats.org/officeDocument/2006/relationships/image" Target="../media/image228.png"/><Relationship Id="rId5" Type="http://schemas.openxmlformats.org/officeDocument/2006/relationships/image" Target="../media/image298.png"/><Relationship Id="rId15" Type="http://schemas.openxmlformats.org/officeDocument/2006/relationships/image" Target="../media/image246.png"/><Relationship Id="rId23" Type="http://schemas.openxmlformats.org/officeDocument/2006/relationships/image" Target="../media/image252.png"/><Relationship Id="rId28" Type="http://schemas.openxmlformats.org/officeDocument/2006/relationships/image" Target="../media/image257.png"/><Relationship Id="rId10" Type="http://schemas.openxmlformats.org/officeDocument/2006/relationships/image" Target="../media/image302.png"/><Relationship Id="rId19" Type="http://schemas.openxmlformats.org/officeDocument/2006/relationships/image" Target="../media/image249.png"/><Relationship Id="rId31" Type="http://schemas.openxmlformats.org/officeDocument/2006/relationships/image" Target="../media/image260.png"/><Relationship Id="rId4" Type="http://schemas.openxmlformats.org/officeDocument/2006/relationships/image" Target="../media/image241.png"/><Relationship Id="rId9" Type="http://schemas.openxmlformats.org/officeDocument/2006/relationships/image" Target="../media/image301.png"/><Relationship Id="rId14" Type="http://schemas.openxmlformats.org/officeDocument/2006/relationships/image" Target="../media/image268.png"/><Relationship Id="rId22" Type="http://schemas.openxmlformats.org/officeDocument/2006/relationships/image" Target="../media/image186.png"/><Relationship Id="rId27" Type="http://schemas.openxmlformats.org/officeDocument/2006/relationships/image" Target="../media/image305.png"/><Relationship Id="rId30" Type="http://schemas.openxmlformats.org/officeDocument/2006/relationships/image" Target="../media/image307.png"/></Relationships>
</file>

<file path=ppt/slides/_rels/slide2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38.png"/><Relationship Id="rId18" Type="http://schemas.openxmlformats.org/officeDocument/2006/relationships/image" Target="../media/image206.png"/><Relationship Id="rId26" Type="http://schemas.openxmlformats.org/officeDocument/2006/relationships/image" Target="../media/image324.png"/><Relationship Id="rId21" Type="http://schemas.openxmlformats.org/officeDocument/2006/relationships/image" Target="../media/image321.png"/><Relationship Id="rId34" Type="http://schemas.openxmlformats.org/officeDocument/2006/relationships/image" Target="../media/image329.png"/><Relationship Id="rId7" Type="http://schemas.openxmlformats.org/officeDocument/2006/relationships/image" Target="../media/image313.png"/><Relationship Id="rId12" Type="http://schemas.openxmlformats.org/officeDocument/2006/relationships/image" Target="../media/image237.png"/><Relationship Id="rId17" Type="http://schemas.openxmlformats.org/officeDocument/2006/relationships/image" Target="../media/image246.png"/><Relationship Id="rId25" Type="http://schemas.openxmlformats.org/officeDocument/2006/relationships/image" Target="../media/image323.png"/><Relationship Id="rId33" Type="http://schemas.openxmlformats.org/officeDocument/2006/relationships/image" Target="../media/image328.png"/><Relationship Id="rId2" Type="http://schemas.openxmlformats.org/officeDocument/2006/relationships/image" Target="../media/image308.png"/><Relationship Id="rId16" Type="http://schemas.openxmlformats.org/officeDocument/2006/relationships/image" Target="../media/image318.png"/><Relationship Id="rId20" Type="http://schemas.openxmlformats.org/officeDocument/2006/relationships/image" Target="../media/image320.png"/><Relationship Id="rId29" Type="http://schemas.openxmlformats.org/officeDocument/2006/relationships/image" Target="../media/image307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12.png"/><Relationship Id="rId11" Type="http://schemas.openxmlformats.org/officeDocument/2006/relationships/image" Target="../media/image316.png"/><Relationship Id="rId24" Type="http://schemas.openxmlformats.org/officeDocument/2006/relationships/image" Target="../media/image255.png"/><Relationship Id="rId32" Type="http://schemas.openxmlformats.org/officeDocument/2006/relationships/image" Target="../media/image327.png"/><Relationship Id="rId37" Type="http://schemas.openxmlformats.org/officeDocument/2006/relationships/image" Target="../media/image228.png"/><Relationship Id="rId5" Type="http://schemas.openxmlformats.org/officeDocument/2006/relationships/image" Target="../media/image311.png"/><Relationship Id="rId15" Type="http://schemas.openxmlformats.org/officeDocument/2006/relationships/image" Target="../media/image317.png"/><Relationship Id="rId23" Type="http://schemas.openxmlformats.org/officeDocument/2006/relationships/image" Target="../media/image322.png"/><Relationship Id="rId28" Type="http://schemas.openxmlformats.org/officeDocument/2006/relationships/image" Target="../media/image325.png"/><Relationship Id="rId36" Type="http://schemas.openxmlformats.org/officeDocument/2006/relationships/image" Target="../media/image218.png"/><Relationship Id="rId10" Type="http://schemas.openxmlformats.org/officeDocument/2006/relationships/image" Target="../media/image315.png"/><Relationship Id="rId19" Type="http://schemas.openxmlformats.org/officeDocument/2006/relationships/image" Target="../media/image319.png"/><Relationship Id="rId31" Type="http://schemas.openxmlformats.org/officeDocument/2006/relationships/image" Target="../media/image326.png"/><Relationship Id="rId4" Type="http://schemas.openxmlformats.org/officeDocument/2006/relationships/image" Target="../media/image310.png"/><Relationship Id="rId9" Type="http://schemas.openxmlformats.org/officeDocument/2006/relationships/image" Target="../media/image314.png"/><Relationship Id="rId14" Type="http://schemas.openxmlformats.org/officeDocument/2006/relationships/image" Target="../media/image239.png"/><Relationship Id="rId22" Type="http://schemas.openxmlformats.org/officeDocument/2006/relationships/image" Target="../media/image214.png"/><Relationship Id="rId27" Type="http://schemas.openxmlformats.org/officeDocument/2006/relationships/image" Target="../media/image186.png"/><Relationship Id="rId30" Type="http://schemas.openxmlformats.org/officeDocument/2006/relationships/image" Target="../media/image275.png"/><Relationship Id="rId35" Type="http://schemas.openxmlformats.org/officeDocument/2006/relationships/image" Target="../media/image330.png"/><Relationship Id="rId8" Type="http://schemas.openxmlformats.org/officeDocument/2006/relationships/image" Target="../media/image191.png"/><Relationship Id="rId3" Type="http://schemas.openxmlformats.org/officeDocument/2006/relationships/image" Target="../media/image309.png"/></Relationships>
</file>

<file path=ppt/slides/_rels/slide2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91.png"/><Relationship Id="rId18" Type="http://schemas.openxmlformats.org/officeDocument/2006/relationships/image" Target="../media/image206.png"/><Relationship Id="rId26" Type="http://schemas.openxmlformats.org/officeDocument/2006/relationships/image" Target="../media/image339.png"/><Relationship Id="rId21" Type="http://schemas.openxmlformats.org/officeDocument/2006/relationships/image" Target="../media/image321.png"/><Relationship Id="rId34" Type="http://schemas.openxmlformats.org/officeDocument/2006/relationships/image" Target="../media/image329.png"/><Relationship Id="rId7" Type="http://schemas.openxmlformats.org/officeDocument/2006/relationships/image" Target="../media/image261.png"/><Relationship Id="rId12" Type="http://schemas.openxmlformats.org/officeDocument/2006/relationships/image" Target="../media/image336.png"/><Relationship Id="rId17" Type="http://schemas.openxmlformats.org/officeDocument/2006/relationships/image" Target="../media/image337.png"/><Relationship Id="rId25" Type="http://schemas.openxmlformats.org/officeDocument/2006/relationships/image" Target="../media/image256.png"/><Relationship Id="rId33" Type="http://schemas.openxmlformats.org/officeDocument/2006/relationships/image" Target="../media/image328.png"/><Relationship Id="rId2" Type="http://schemas.openxmlformats.org/officeDocument/2006/relationships/image" Target="../media/image331.png"/><Relationship Id="rId16" Type="http://schemas.openxmlformats.org/officeDocument/2006/relationships/image" Target="../media/image318.png"/><Relationship Id="rId20" Type="http://schemas.openxmlformats.org/officeDocument/2006/relationships/image" Target="../media/image320.png"/><Relationship Id="rId29" Type="http://schemas.openxmlformats.org/officeDocument/2006/relationships/image" Target="../media/image223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35.png"/><Relationship Id="rId11" Type="http://schemas.openxmlformats.org/officeDocument/2006/relationships/image" Target="../media/image265.png"/><Relationship Id="rId24" Type="http://schemas.openxmlformats.org/officeDocument/2006/relationships/image" Target="../media/image255.png"/><Relationship Id="rId32" Type="http://schemas.openxmlformats.org/officeDocument/2006/relationships/image" Target="../media/image340.png"/><Relationship Id="rId37" Type="http://schemas.openxmlformats.org/officeDocument/2006/relationships/image" Target="../media/image228.png"/><Relationship Id="rId5" Type="http://schemas.openxmlformats.org/officeDocument/2006/relationships/image" Target="../media/image334.png"/><Relationship Id="rId15" Type="http://schemas.openxmlformats.org/officeDocument/2006/relationships/image" Target="../media/image317.png"/><Relationship Id="rId23" Type="http://schemas.openxmlformats.org/officeDocument/2006/relationships/image" Target="../media/image338.png"/><Relationship Id="rId28" Type="http://schemas.openxmlformats.org/officeDocument/2006/relationships/image" Target="../media/image325.png"/><Relationship Id="rId36" Type="http://schemas.openxmlformats.org/officeDocument/2006/relationships/image" Target="../media/image218.png"/><Relationship Id="rId10" Type="http://schemas.openxmlformats.org/officeDocument/2006/relationships/image" Target="../media/image264.png"/><Relationship Id="rId19" Type="http://schemas.openxmlformats.org/officeDocument/2006/relationships/image" Target="../media/image319.png"/><Relationship Id="rId31" Type="http://schemas.openxmlformats.org/officeDocument/2006/relationships/image" Target="../media/image326.png"/><Relationship Id="rId4" Type="http://schemas.openxmlformats.org/officeDocument/2006/relationships/image" Target="../media/image333.png"/><Relationship Id="rId9" Type="http://schemas.openxmlformats.org/officeDocument/2006/relationships/image" Target="../media/image263.png"/><Relationship Id="rId14" Type="http://schemas.openxmlformats.org/officeDocument/2006/relationships/image" Target="../media/image314.png"/><Relationship Id="rId22" Type="http://schemas.openxmlformats.org/officeDocument/2006/relationships/image" Target="../media/image214.png"/><Relationship Id="rId27" Type="http://schemas.openxmlformats.org/officeDocument/2006/relationships/image" Target="../media/image186.png"/><Relationship Id="rId30" Type="http://schemas.openxmlformats.org/officeDocument/2006/relationships/image" Target="../media/image257.png"/><Relationship Id="rId35" Type="http://schemas.openxmlformats.org/officeDocument/2006/relationships/image" Target="../media/image307.png"/><Relationship Id="rId8" Type="http://schemas.openxmlformats.org/officeDocument/2006/relationships/image" Target="../media/image262.png"/><Relationship Id="rId3" Type="http://schemas.openxmlformats.org/officeDocument/2006/relationships/image" Target="../media/image33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341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344.png"/><Relationship Id="rId5" Type="http://schemas.openxmlformats.org/officeDocument/2006/relationships/image" Target="../media/image343.png"/><Relationship Id="rId4" Type="http://schemas.openxmlformats.org/officeDocument/2006/relationships/image" Target="../media/image34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0.png"/><Relationship Id="rId3" Type="http://schemas.openxmlformats.org/officeDocument/2006/relationships/image" Target="../media/image206.png"/><Relationship Id="rId7" Type="http://schemas.openxmlformats.org/officeDocument/2006/relationships/image" Target="../media/image349.png"/><Relationship Id="rId12" Type="http://schemas.openxmlformats.org/officeDocument/2006/relationships/image" Target="../media/image353.png"/><Relationship Id="rId2" Type="http://schemas.openxmlformats.org/officeDocument/2006/relationships/image" Target="../media/image345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348.png"/><Relationship Id="rId11" Type="http://schemas.openxmlformats.org/officeDocument/2006/relationships/image" Target="../media/image352.png"/><Relationship Id="rId5" Type="http://schemas.openxmlformats.org/officeDocument/2006/relationships/image" Target="../media/image347.png"/><Relationship Id="rId10" Type="http://schemas.openxmlformats.org/officeDocument/2006/relationships/image" Target="../media/image351.png"/><Relationship Id="rId4" Type="http://schemas.openxmlformats.org/officeDocument/2006/relationships/image" Target="../media/image346.png"/><Relationship Id="rId9" Type="http://schemas.openxmlformats.org/officeDocument/2006/relationships/image" Target="../media/image191.png"/></Relationships>
</file>

<file path=ppt/slides/_rels/slide2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62.png"/><Relationship Id="rId18" Type="http://schemas.openxmlformats.org/officeDocument/2006/relationships/image" Target="../media/image367.png"/><Relationship Id="rId26" Type="http://schemas.openxmlformats.org/officeDocument/2006/relationships/image" Target="../media/image191.png"/><Relationship Id="rId3" Type="http://schemas.openxmlformats.org/officeDocument/2006/relationships/image" Target="../media/image206.png"/><Relationship Id="rId21" Type="http://schemas.openxmlformats.org/officeDocument/2006/relationships/image" Target="../media/image370.png"/><Relationship Id="rId34" Type="http://schemas.openxmlformats.org/officeDocument/2006/relationships/image" Target="../media/image382.png"/><Relationship Id="rId7" Type="http://schemas.openxmlformats.org/officeDocument/2006/relationships/image" Target="../media/image358.png"/><Relationship Id="rId12" Type="http://schemas.openxmlformats.org/officeDocument/2006/relationships/image" Target="../media/image361.png"/><Relationship Id="rId17" Type="http://schemas.openxmlformats.org/officeDocument/2006/relationships/image" Target="../media/image366.png"/><Relationship Id="rId25" Type="http://schemas.openxmlformats.org/officeDocument/2006/relationships/image" Target="../media/image374.png"/><Relationship Id="rId33" Type="http://schemas.openxmlformats.org/officeDocument/2006/relationships/image" Target="../media/image381.png"/><Relationship Id="rId2" Type="http://schemas.openxmlformats.org/officeDocument/2006/relationships/image" Target="../media/image354.png"/><Relationship Id="rId16" Type="http://schemas.openxmlformats.org/officeDocument/2006/relationships/image" Target="../media/image365.png"/><Relationship Id="rId20" Type="http://schemas.openxmlformats.org/officeDocument/2006/relationships/image" Target="../media/image369.png"/><Relationship Id="rId29" Type="http://schemas.openxmlformats.org/officeDocument/2006/relationships/image" Target="../media/image377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357.png"/><Relationship Id="rId11" Type="http://schemas.openxmlformats.org/officeDocument/2006/relationships/image" Target="../media/image360.png"/><Relationship Id="rId24" Type="http://schemas.openxmlformats.org/officeDocument/2006/relationships/image" Target="../media/image373.png"/><Relationship Id="rId32" Type="http://schemas.openxmlformats.org/officeDocument/2006/relationships/image" Target="../media/image380.png"/><Relationship Id="rId5" Type="http://schemas.openxmlformats.org/officeDocument/2006/relationships/image" Target="../media/image356.png"/><Relationship Id="rId15" Type="http://schemas.openxmlformats.org/officeDocument/2006/relationships/image" Target="../media/image364.png"/><Relationship Id="rId23" Type="http://schemas.openxmlformats.org/officeDocument/2006/relationships/image" Target="../media/image372.png"/><Relationship Id="rId28" Type="http://schemas.openxmlformats.org/officeDocument/2006/relationships/image" Target="../media/image376.png"/><Relationship Id="rId10" Type="http://schemas.openxmlformats.org/officeDocument/2006/relationships/image" Target="../media/image226.png"/><Relationship Id="rId19" Type="http://schemas.openxmlformats.org/officeDocument/2006/relationships/image" Target="../media/image368.png"/><Relationship Id="rId31" Type="http://schemas.openxmlformats.org/officeDocument/2006/relationships/image" Target="../media/image379.png"/><Relationship Id="rId4" Type="http://schemas.openxmlformats.org/officeDocument/2006/relationships/image" Target="../media/image355.png"/><Relationship Id="rId9" Type="http://schemas.openxmlformats.org/officeDocument/2006/relationships/image" Target="../media/image359.png"/><Relationship Id="rId14" Type="http://schemas.openxmlformats.org/officeDocument/2006/relationships/image" Target="../media/image363.png"/><Relationship Id="rId22" Type="http://schemas.openxmlformats.org/officeDocument/2006/relationships/image" Target="../media/image371.png"/><Relationship Id="rId27" Type="http://schemas.openxmlformats.org/officeDocument/2006/relationships/image" Target="../media/image375.png"/><Relationship Id="rId30" Type="http://schemas.openxmlformats.org/officeDocument/2006/relationships/image" Target="../media/image378.png"/><Relationship Id="rId8" Type="http://schemas.openxmlformats.org/officeDocument/2006/relationships/image" Target="../media/image186.png"/></Relationships>
</file>

<file path=ppt/slides/_rels/slide2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92.png"/><Relationship Id="rId18" Type="http://schemas.openxmlformats.org/officeDocument/2006/relationships/image" Target="../media/image397.png"/><Relationship Id="rId26" Type="http://schemas.openxmlformats.org/officeDocument/2006/relationships/image" Target="../media/image300.png"/><Relationship Id="rId3" Type="http://schemas.openxmlformats.org/officeDocument/2006/relationships/image" Target="../media/image206.png"/><Relationship Id="rId21" Type="http://schemas.openxmlformats.org/officeDocument/2006/relationships/image" Target="../media/image400.png"/><Relationship Id="rId34" Type="http://schemas.openxmlformats.org/officeDocument/2006/relationships/image" Target="../media/image410.png"/><Relationship Id="rId7" Type="http://schemas.openxmlformats.org/officeDocument/2006/relationships/image" Target="../media/image387.png"/><Relationship Id="rId12" Type="http://schemas.openxmlformats.org/officeDocument/2006/relationships/image" Target="../media/image391.png"/><Relationship Id="rId17" Type="http://schemas.openxmlformats.org/officeDocument/2006/relationships/image" Target="../media/image396.png"/><Relationship Id="rId25" Type="http://schemas.openxmlformats.org/officeDocument/2006/relationships/image" Target="../media/image404.png"/><Relationship Id="rId33" Type="http://schemas.openxmlformats.org/officeDocument/2006/relationships/image" Target="../media/image409.png"/><Relationship Id="rId2" Type="http://schemas.openxmlformats.org/officeDocument/2006/relationships/image" Target="../media/image383.png"/><Relationship Id="rId16" Type="http://schemas.openxmlformats.org/officeDocument/2006/relationships/image" Target="../media/image395.png"/><Relationship Id="rId20" Type="http://schemas.openxmlformats.org/officeDocument/2006/relationships/image" Target="../media/image399.png"/><Relationship Id="rId29" Type="http://schemas.openxmlformats.org/officeDocument/2006/relationships/image" Target="../media/image303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386.png"/><Relationship Id="rId11" Type="http://schemas.openxmlformats.org/officeDocument/2006/relationships/image" Target="../media/image390.png"/><Relationship Id="rId24" Type="http://schemas.openxmlformats.org/officeDocument/2006/relationships/image" Target="../media/image403.png"/><Relationship Id="rId32" Type="http://schemas.openxmlformats.org/officeDocument/2006/relationships/image" Target="../media/image408.png"/><Relationship Id="rId5" Type="http://schemas.openxmlformats.org/officeDocument/2006/relationships/image" Target="../media/image385.png"/><Relationship Id="rId15" Type="http://schemas.openxmlformats.org/officeDocument/2006/relationships/image" Target="../media/image394.png"/><Relationship Id="rId23" Type="http://schemas.openxmlformats.org/officeDocument/2006/relationships/image" Target="../media/image402.png"/><Relationship Id="rId28" Type="http://schemas.openxmlformats.org/officeDocument/2006/relationships/image" Target="../media/image406.png"/><Relationship Id="rId10" Type="http://schemas.openxmlformats.org/officeDocument/2006/relationships/image" Target="../media/image186.png"/><Relationship Id="rId19" Type="http://schemas.openxmlformats.org/officeDocument/2006/relationships/image" Target="../media/image398.png"/><Relationship Id="rId31" Type="http://schemas.openxmlformats.org/officeDocument/2006/relationships/image" Target="../media/image191.png"/><Relationship Id="rId4" Type="http://schemas.openxmlformats.org/officeDocument/2006/relationships/image" Target="../media/image384.png"/><Relationship Id="rId9" Type="http://schemas.openxmlformats.org/officeDocument/2006/relationships/image" Target="../media/image389.png"/><Relationship Id="rId14" Type="http://schemas.openxmlformats.org/officeDocument/2006/relationships/image" Target="../media/image393.png"/><Relationship Id="rId22" Type="http://schemas.openxmlformats.org/officeDocument/2006/relationships/image" Target="../media/image401.png"/><Relationship Id="rId27" Type="http://schemas.openxmlformats.org/officeDocument/2006/relationships/image" Target="../media/image405.png"/><Relationship Id="rId30" Type="http://schemas.openxmlformats.org/officeDocument/2006/relationships/image" Target="../media/image407.png"/><Relationship Id="rId8" Type="http://schemas.openxmlformats.org/officeDocument/2006/relationships/image" Target="../media/image388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7.png"/><Relationship Id="rId13" Type="http://schemas.openxmlformats.org/officeDocument/2006/relationships/image" Target="../media/image422.png"/><Relationship Id="rId3" Type="http://schemas.openxmlformats.org/officeDocument/2006/relationships/image" Target="../media/image412.png"/><Relationship Id="rId7" Type="http://schemas.openxmlformats.org/officeDocument/2006/relationships/image" Target="../media/image416.png"/><Relationship Id="rId12" Type="http://schemas.openxmlformats.org/officeDocument/2006/relationships/image" Target="../media/image421.png"/><Relationship Id="rId17" Type="http://schemas.openxmlformats.org/officeDocument/2006/relationships/image" Target="../media/image426.png"/><Relationship Id="rId2" Type="http://schemas.openxmlformats.org/officeDocument/2006/relationships/image" Target="../media/image411.png"/><Relationship Id="rId16" Type="http://schemas.openxmlformats.org/officeDocument/2006/relationships/image" Target="../media/image425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415.png"/><Relationship Id="rId11" Type="http://schemas.openxmlformats.org/officeDocument/2006/relationships/image" Target="../media/image420.png"/><Relationship Id="rId5" Type="http://schemas.openxmlformats.org/officeDocument/2006/relationships/image" Target="../media/image414.png"/><Relationship Id="rId15" Type="http://schemas.openxmlformats.org/officeDocument/2006/relationships/image" Target="../media/image424.png"/><Relationship Id="rId10" Type="http://schemas.openxmlformats.org/officeDocument/2006/relationships/image" Target="../media/image419.png"/><Relationship Id="rId4" Type="http://schemas.openxmlformats.org/officeDocument/2006/relationships/image" Target="../media/image413.png"/><Relationship Id="rId9" Type="http://schemas.openxmlformats.org/officeDocument/2006/relationships/image" Target="../media/image418.png"/><Relationship Id="rId14" Type="http://schemas.openxmlformats.org/officeDocument/2006/relationships/image" Target="../media/image42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5.png"/><Relationship Id="rId18" Type="http://schemas.openxmlformats.org/officeDocument/2006/relationships/image" Target="../media/image30.png"/><Relationship Id="rId26" Type="http://schemas.openxmlformats.org/officeDocument/2006/relationships/image" Target="../media/image38.png"/><Relationship Id="rId39" Type="http://schemas.openxmlformats.org/officeDocument/2006/relationships/image" Target="../media/image51.png"/><Relationship Id="rId21" Type="http://schemas.openxmlformats.org/officeDocument/2006/relationships/image" Target="../media/image33.png"/><Relationship Id="rId34" Type="http://schemas.openxmlformats.org/officeDocument/2006/relationships/image" Target="../media/image46.png"/><Relationship Id="rId42" Type="http://schemas.openxmlformats.org/officeDocument/2006/relationships/image" Target="../media/image54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6" Type="http://schemas.openxmlformats.org/officeDocument/2006/relationships/image" Target="../media/image28.png"/><Relationship Id="rId20" Type="http://schemas.openxmlformats.org/officeDocument/2006/relationships/image" Target="../media/image32.png"/><Relationship Id="rId29" Type="http://schemas.openxmlformats.org/officeDocument/2006/relationships/image" Target="../media/image41.png"/><Relationship Id="rId41" Type="http://schemas.openxmlformats.org/officeDocument/2006/relationships/image" Target="../media/image53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24" Type="http://schemas.openxmlformats.org/officeDocument/2006/relationships/image" Target="../media/image36.png"/><Relationship Id="rId32" Type="http://schemas.openxmlformats.org/officeDocument/2006/relationships/image" Target="../media/image44.png"/><Relationship Id="rId37" Type="http://schemas.openxmlformats.org/officeDocument/2006/relationships/image" Target="../media/image49.png"/><Relationship Id="rId40" Type="http://schemas.openxmlformats.org/officeDocument/2006/relationships/image" Target="../media/image52.png"/><Relationship Id="rId5" Type="http://schemas.openxmlformats.org/officeDocument/2006/relationships/image" Target="../media/image17.png"/><Relationship Id="rId15" Type="http://schemas.openxmlformats.org/officeDocument/2006/relationships/image" Target="../media/image27.png"/><Relationship Id="rId23" Type="http://schemas.openxmlformats.org/officeDocument/2006/relationships/image" Target="../media/image35.png"/><Relationship Id="rId28" Type="http://schemas.openxmlformats.org/officeDocument/2006/relationships/image" Target="../media/image40.png"/><Relationship Id="rId36" Type="http://schemas.openxmlformats.org/officeDocument/2006/relationships/image" Target="../media/image48.png"/><Relationship Id="rId10" Type="http://schemas.openxmlformats.org/officeDocument/2006/relationships/image" Target="../media/image22.png"/><Relationship Id="rId19" Type="http://schemas.openxmlformats.org/officeDocument/2006/relationships/image" Target="../media/image31.png"/><Relationship Id="rId31" Type="http://schemas.openxmlformats.org/officeDocument/2006/relationships/image" Target="../media/image43.png"/><Relationship Id="rId44" Type="http://schemas.openxmlformats.org/officeDocument/2006/relationships/image" Target="../media/image56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Relationship Id="rId14" Type="http://schemas.openxmlformats.org/officeDocument/2006/relationships/image" Target="../media/image26.png"/><Relationship Id="rId22" Type="http://schemas.openxmlformats.org/officeDocument/2006/relationships/image" Target="../media/image34.png"/><Relationship Id="rId27" Type="http://schemas.openxmlformats.org/officeDocument/2006/relationships/image" Target="../media/image39.png"/><Relationship Id="rId30" Type="http://schemas.openxmlformats.org/officeDocument/2006/relationships/image" Target="../media/image42.png"/><Relationship Id="rId35" Type="http://schemas.openxmlformats.org/officeDocument/2006/relationships/image" Target="../media/image47.png"/><Relationship Id="rId43" Type="http://schemas.openxmlformats.org/officeDocument/2006/relationships/image" Target="../media/image55.png"/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12" Type="http://schemas.openxmlformats.org/officeDocument/2006/relationships/image" Target="../media/image24.png"/><Relationship Id="rId17" Type="http://schemas.openxmlformats.org/officeDocument/2006/relationships/image" Target="../media/image29.png"/><Relationship Id="rId25" Type="http://schemas.openxmlformats.org/officeDocument/2006/relationships/image" Target="../media/image37.png"/><Relationship Id="rId33" Type="http://schemas.openxmlformats.org/officeDocument/2006/relationships/image" Target="../media/image45.png"/><Relationship Id="rId38" Type="http://schemas.openxmlformats.org/officeDocument/2006/relationships/image" Target="../media/image5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4"/>
          </p:nvPr>
        </p:nvSpPr>
        <p:spPr>
          <a:xfrm>
            <a:off x="254939" y="1962149"/>
            <a:ext cx="8634120" cy="615553"/>
          </a:xfrm>
        </p:spPr>
        <p:txBody>
          <a:bodyPr/>
          <a:lstStyle/>
          <a:p>
            <a:r>
              <a:rPr lang="en-IN" spc="-5" dirty="0" err="1" smtClean="0">
                <a:solidFill>
                  <a:schemeClr val="accent1"/>
                </a:solidFill>
              </a:rPr>
              <a:t>Hyperledger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908948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17635" y="4812487"/>
            <a:ext cx="155448" cy="185928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893697" y="134442"/>
            <a:ext cx="5529072" cy="405688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2627629" y="1150619"/>
            <a:ext cx="5695315" cy="325120"/>
            <a:chOff x="2627629" y="1150619"/>
            <a:chExt cx="5695315" cy="325120"/>
          </a:xfrm>
        </p:grpSpPr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27629" y="1150619"/>
              <a:ext cx="5694807" cy="15697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627629" y="1318259"/>
              <a:ext cx="3717163" cy="156972"/>
            </a:xfrm>
            <a:prstGeom prst="rect">
              <a:avLst/>
            </a:prstGeom>
          </p:spPr>
        </p:pic>
      </p:grpSp>
      <p:grpSp>
        <p:nvGrpSpPr>
          <p:cNvPr id="7" name="object 7"/>
          <p:cNvGrpSpPr/>
          <p:nvPr/>
        </p:nvGrpSpPr>
        <p:grpSpPr>
          <a:xfrm>
            <a:off x="2627629" y="1663954"/>
            <a:ext cx="5391150" cy="325120"/>
            <a:chOff x="2627629" y="1663954"/>
            <a:chExt cx="5391150" cy="325120"/>
          </a:xfrm>
        </p:grpSpPr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627629" y="1663954"/>
              <a:ext cx="5390896" cy="156972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627629" y="1831594"/>
              <a:ext cx="2125852" cy="156971"/>
            </a:xfrm>
            <a:prstGeom prst="rect">
              <a:avLst/>
            </a:prstGeom>
          </p:spPr>
        </p:pic>
      </p:grpSp>
      <p:grpSp>
        <p:nvGrpSpPr>
          <p:cNvPr id="10" name="object 10"/>
          <p:cNvGrpSpPr/>
          <p:nvPr/>
        </p:nvGrpSpPr>
        <p:grpSpPr>
          <a:xfrm>
            <a:off x="2658110" y="2150998"/>
            <a:ext cx="5187315" cy="325120"/>
            <a:chOff x="2658110" y="2150998"/>
            <a:chExt cx="5187315" cy="325120"/>
          </a:xfrm>
        </p:grpSpPr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658110" y="2150998"/>
              <a:ext cx="5187188" cy="156971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658110" y="2318638"/>
              <a:ext cx="2235835" cy="156972"/>
            </a:xfrm>
            <a:prstGeom prst="rect">
              <a:avLst/>
            </a:prstGeom>
          </p:spPr>
        </p:pic>
      </p:grpSp>
      <p:grpSp>
        <p:nvGrpSpPr>
          <p:cNvPr id="13" name="object 13"/>
          <p:cNvGrpSpPr/>
          <p:nvPr/>
        </p:nvGrpSpPr>
        <p:grpSpPr>
          <a:xfrm>
            <a:off x="2653538" y="2607564"/>
            <a:ext cx="5270500" cy="325120"/>
            <a:chOff x="2653538" y="2607564"/>
            <a:chExt cx="5270500" cy="325120"/>
          </a:xfrm>
        </p:grpSpPr>
        <p:pic>
          <p:nvPicPr>
            <p:cNvPr id="14" name="object 1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653538" y="2607564"/>
              <a:ext cx="5270119" cy="156972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653538" y="2775204"/>
              <a:ext cx="1964359" cy="156972"/>
            </a:xfrm>
            <a:prstGeom prst="rect">
              <a:avLst/>
            </a:prstGeom>
          </p:spPr>
        </p:pic>
      </p:grpSp>
      <p:pic>
        <p:nvPicPr>
          <p:cNvPr id="16" name="object 16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2653538" y="3169920"/>
            <a:ext cx="5324221" cy="156971"/>
          </a:xfrm>
          <a:prstGeom prst="rect">
            <a:avLst/>
          </a:prstGeom>
        </p:spPr>
      </p:pic>
      <p:grpSp>
        <p:nvGrpSpPr>
          <p:cNvPr id="17" name="object 17"/>
          <p:cNvGrpSpPr/>
          <p:nvPr/>
        </p:nvGrpSpPr>
        <p:grpSpPr>
          <a:xfrm>
            <a:off x="2653538" y="3646296"/>
            <a:ext cx="4989195" cy="325120"/>
            <a:chOff x="2653538" y="3646296"/>
            <a:chExt cx="4989195" cy="325120"/>
          </a:xfrm>
        </p:grpSpPr>
        <p:pic>
          <p:nvPicPr>
            <p:cNvPr id="18" name="object 1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653538" y="3646296"/>
              <a:ext cx="4988814" cy="156972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653538" y="3813962"/>
              <a:ext cx="4208398" cy="156972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800977" y="3813962"/>
              <a:ext cx="744321" cy="156972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477633" y="3813962"/>
              <a:ext cx="116585" cy="156972"/>
            </a:xfrm>
            <a:prstGeom prst="rect">
              <a:avLst/>
            </a:prstGeom>
          </p:spPr>
        </p:pic>
      </p:grpSp>
      <p:grpSp>
        <p:nvGrpSpPr>
          <p:cNvPr id="22" name="object 22"/>
          <p:cNvGrpSpPr/>
          <p:nvPr/>
        </p:nvGrpSpPr>
        <p:grpSpPr>
          <a:xfrm>
            <a:off x="2667000" y="4075480"/>
            <a:ext cx="5177790" cy="325120"/>
            <a:chOff x="2667000" y="4075480"/>
            <a:chExt cx="5177790" cy="325120"/>
          </a:xfrm>
        </p:grpSpPr>
        <p:pic>
          <p:nvPicPr>
            <p:cNvPr id="23" name="object 23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667000" y="4075480"/>
              <a:ext cx="5177790" cy="156972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667000" y="4243120"/>
              <a:ext cx="668883" cy="156972"/>
            </a:xfrm>
            <a:prstGeom prst="rect">
              <a:avLst/>
            </a:prstGeom>
          </p:spPr>
        </p:pic>
      </p:grpSp>
      <p:grpSp>
        <p:nvGrpSpPr>
          <p:cNvPr id="25" name="object 25"/>
          <p:cNvGrpSpPr/>
          <p:nvPr/>
        </p:nvGrpSpPr>
        <p:grpSpPr>
          <a:xfrm>
            <a:off x="1916048" y="1191869"/>
            <a:ext cx="245110" cy="287020"/>
            <a:chOff x="1916048" y="1191869"/>
            <a:chExt cx="245110" cy="287020"/>
          </a:xfrm>
        </p:grpSpPr>
        <p:pic>
          <p:nvPicPr>
            <p:cNvPr id="26" name="object 26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916048" y="1191869"/>
              <a:ext cx="244944" cy="278028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010409" y="1377695"/>
              <a:ext cx="128016" cy="100584"/>
            </a:xfrm>
            <a:prstGeom prst="rect">
              <a:avLst/>
            </a:prstGeom>
          </p:spPr>
        </p:pic>
      </p:grpSp>
      <p:grpSp>
        <p:nvGrpSpPr>
          <p:cNvPr id="28" name="object 28"/>
          <p:cNvGrpSpPr/>
          <p:nvPr/>
        </p:nvGrpSpPr>
        <p:grpSpPr>
          <a:xfrm>
            <a:off x="1926589" y="1669516"/>
            <a:ext cx="245110" cy="288925"/>
            <a:chOff x="1926589" y="1669516"/>
            <a:chExt cx="245110" cy="288925"/>
          </a:xfrm>
        </p:grpSpPr>
        <p:pic>
          <p:nvPicPr>
            <p:cNvPr id="29" name="object 29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926589" y="1669516"/>
              <a:ext cx="244944" cy="278028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024125" y="1857197"/>
              <a:ext cx="128016" cy="100888"/>
            </a:xfrm>
            <a:prstGeom prst="rect">
              <a:avLst/>
            </a:prstGeom>
          </p:spPr>
        </p:pic>
      </p:grpSp>
      <p:grpSp>
        <p:nvGrpSpPr>
          <p:cNvPr id="31" name="object 31"/>
          <p:cNvGrpSpPr/>
          <p:nvPr/>
        </p:nvGrpSpPr>
        <p:grpSpPr>
          <a:xfrm>
            <a:off x="1922526" y="2132939"/>
            <a:ext cx="245110" cy="287655"/>
            <a:chOff x="1922526" y="2132939"/>
            <a:chExt cx="245110" cy="287655"/>
          </a:xfrm>
        </p:grpSpPr>
        <p:pic>
          <p:nvPicPr>
            <p:cNvPr id="32" name="object 32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922526" y="2132939"/>
              <a:ext cx="244944" cy="278028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2018030" y="2319527"/>
              <a:ext cx="128016" cy="100583"/>
            </a:xfrm>
            <a:prstGeom prst="rect">
              <a:avLst/>
            </a:prstGeom>
          </p:spPr>
        </p:pic>
      </p:grpSp>
      <p:grpSp>
        <p:nvGrpSpPr>
          <p:cNvPr id="34" name="object 34"/>
          <p:cNvGrpSpPr/>
          <p:nvPr/>
        </p:nvGrpSpPr>
        <p:grpSpPr>
          <a:xfrm>
            <a:off x="1919351" y="2641701"/>
            <a:ext cx="245110" cy="285115"/>
            <a:chOff x="1919351" y="2641701"/>
            <a:chExt cx="245110" cy="285115"/>
          </a:xfrm>
        </p:grpSpPr>
        <p:pic>
          <p:nvPicPr>
            <p:cNvPr id="35" name="object 35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919351" y="2641701"/>
              <a:ext cx="244944" cy="278028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2014728" y="2825749"/>
              <a:ext cx="137160" cy="100583"/>
            </a:xfrm>
            <a:prstGeom prst="rect">
              <a:avLst/>
            </a:prstGeom>
          </p:spPr>
        </p:pic>
      </p:grpSp>
      <p:pic>
        <p:nvPicPr>
          <p:cNvPr id="37" name="object 37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2627629" y="790320"/>
            <a:ext cx="4360037" cy="156972"/>
          </a:xfrm>
          <a:prstGeom prst="rect">
            <a:avLst/>
          </a:prstGeom>
        </p:spPr>
      </p:pic>
      <p:grpSp>
        <p:nvGrpSpPr>
          <p:cNvPr id="38" name="object 38"/>
          <p:cNvGrpSpPr/>
          <p:nvPr/>
        </p:nvGrpSpPr>
        <p:grpSpPr>
          <a:xfrm>
            <a:off x="1915032" y="745337"/>
            <a:ext cx="245110" cy="278130"/>
            <a:chOff x="1915032" y="745337"/>
            <a:chExt cx="245110" cy="278130"/>
          </a:xfrm>
        </p:grpSpPr>
        <p:pic>
          <p:nvPicPr>
            <p:cNvPr id="39" name="object 39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915032" y="745337"/>
              <a:ext cx="244944" cy="278028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2005329" y="921130"/>
              <a:ext cx="118871" cy="100584"/>
            </a:xfrm>
            <a:prstGeom prst="rect">
              <a:avLst/>
            </a:prstGeom>
          </p:spPr>
        </p:pic>
      </p:grpSp>
      <p:grpSp>
        <p:nvGrpSpPr>
          <p:cNvPr id="41" name="object 41"/>
          <p:cNvGrpSpPr/>
          <p:nvPr/>
        </p:nvGrpSpPr>
        <p:grpSpPr>
          <a:xfrm>
            <a:off x="530351" y="2563367"/>
            <a:ext cx="1047115" cy="469900"/>
            <a:chOff x="530351" y="2563367"/>
            <a:chExt cx="1047115" cy="469900"/>
          </a:xfrm>
        </p:grpSpPr>
        <p:pic>
          <p:nvPicPr>
            <p:cNvPr id="42" name="object 42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774191" y="2661157"/>
              <a:ext cx="611886" cy="126492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826007" y="2798698"/>
              <a:ext cx="509206" cy="126492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530351" y="2563367"/>
              <a:ext cx="1046988" cy="469392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577278" y="2588005"/>
              <a:ext cx="952500" cy="375285"/>
            </a:xfrm>
            <a:custGeom>
              <a:avLst/>
              <a:gdLst/>
              <a:ahLst/>
              <a:cxnLst/>
              <a:rect l="l" t="t" r="r" b="b"/>
              <a:pathLst>
                <a:path w="952500" h="375285">
                  <a:moveTo>
                    <a:pt x="0" y="62483"/>
                  </a:moveTo>
                  <a:lnTo>
                    <a:pt x="4906" y="38147"/>
                  </a:lnTo>
                  <a:lnTo>
                    <a:pt x="18288" y="18287"/>
                  </a:lnTo>
                  <a:lnTo>
                    <a:pt x="38136" y="4905"/>
                  </a:lnTo>
                  <a:lnTo>
                    <a:pt x="62445" y="0"/>
                  </a:lnTo>
                  <a:lnTo>
                    <a:pt x="889444" y="0"/>
                  </a:lnTo>
                  <a:lnTo>
                    <a:pt x="913780" y="4905"/>
                  </a:lnTo>
                  <a:lnTo>
                    <a:pt x="933640" y="18287"/>
                  </a:lnTo>
                  <a:lnTo>
                    <a:pt x="947023" y="38147"/>
                  </a:lnTo>
                  <a:lnTo>
                    <a:pt x="951928" y="62483"/>
                  </a:lnTo>
                  <a:lnTo>
                    <a:pt x="951928" y="312293"/>
                  </a:lnTo>
                  <a:lnTo>
                    <a:pt x="947023" y="336629"/>
                  </a:lnTo>
                  <a:lnTo>
                    <a:pt x="933640" y="356488"/>
                  </a:lnTo>
                  <a:lnTo>
                    <a:pt x="913780" y="369871"/>
                  </a:lnTo>
                  <a:lnTo>
                    <a:pt x="889444" y="374776"/>
                  </a:lnTo>
                  <a:lnTo>
                    <a:pt x="62445" y="374776"/>
                  </a:lnTo>
                  <a:lnTo>
                    <a:pt x="38136" y="369871"/>
                  </a:lnTo>
                  <a:lnTo>
                    <a:pt x="18288" y="356488"/>
                  </a:lnTo>
                  <a:lnTo>
                    <a:pt x="4906" y="336629"/>
                  </a:lnTo>
                  <a:lnTo>
                    <a:pt x="0" y="312293"/>
                  </a:lnTo>
                  <a:lnTo>
                    <a:pt x="0" y="62483"/>
                  </a:lnTo>
                  <a:close/>
                </a:path>
              </a:pathLst>
            </a:custGeom>
            <a:ln w="9525">
              <a:solidFill>
                <a:srgbClr val="1F487C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46" name="object 46"/>
          <p:cNvGrpSpPr/>
          <p:nvPr/>
        </p:nvGrpSpPr>
        <p:grpSpPr>
          <a:xfrm>
            <a:off x="547116" y="661416"/>
            <a:ext cx="1047115" cy="469900"/>
            <a:chOff x="547116" y="661416"/>
            <a:chExt cx="1047115" cy="469900"/>
          </a:xfrm>
        </p:grpSpPr>
        <p:pic>
          <p:nvPicPr>
            <p:cNvPr id="47" name="object 47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783031" y="770255"/>
              <a:ext cx="612216" cy="126491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838200" y="907415"/>
              <a:ext cx="498182" cy="126491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547116" y="661416"/>
              <a:ext cx="1046988" cy="469391"/>
            </a:xfrm>
            <a:prstGeom prst="rect">
              <a:avLst/>
            </a:prstGeom>
          </p:spPr>
        </p:pic>
        <p:sp>
          <p:nvSpPr>
            <p:cNvPr id="50" name="object 50"/>
            <p:cNvSpPr/>
            <p:nvPr/>
          </p:nvSpPr>
          <p:spPr>
            <a:xfrm>
              <a:off x="594385" y="685800"/>
              <a:ext cx="952500" cy="374650"/>
            </a:xfrm>
            <a:custGeom>
              <a:avLst/>
              <a:gdLst/>
              <a:ahLst/>
              <a:cxnLst/>
              <a:rect l="l" t="t" r="r" b="b"/>
              <a:pathLst>
                <a:path w="952500" h="374650">
                  <a:moveTo>
                    <a:pt x="0" y="62484"/>
                  </a:moveTo>
                  <a:lnTo>
                    <a:pt x="4908" y="38147"/>
                  </a:lnTo>
                  <a:lnTo>
                    <a:pt x="18294" y="18287"/>
                  </a:lnTo>
                  <a:lnTo>
                    <a:pt x="38147" y="4905"/>
                  </a:lnTo>
                  <a:lnTo>
                    <a:pt x="62458" y="0"/>
                  </a:lnTo>
                  <a:lnTo>
                    <a:pt x="889482" y="0"/>
                  </a:lnTo>
                  <a:lnTo>
                    <a:pt x="913818" y="4905"/>
                  </a:lnTo>
                  <a:lnTo>
                    <a:pt x="933678" y="18287"/>
                  </a:lnTo>
                  <a:lnTo>
                    <a:pt x="947061" y="38147"/>
                  </a:lnTo>
                  <a:lnTo>
                    <a:pt x="951966" y="62484"/>
                  </a:lnTo>
                  <a:lnTo>
                    <a:pt x="951966" y="312292"/>
                  </a:lnTo>
                  <a:lnTo>
                    <a:pt x="947061" y="336555"/>
                  </a:lnTo>
                  <a:lnTo>
                    <a:pt x="933678" y="356377"/>
                  </a:lnTo>
                  <a:lnTo>
                    <a:pt x="913818" y="369746"/>
                  </a:lnTo>
                  <a:lnTo>
                    <a:pt x="889482" y="374650"/>
                  </a:lnTo>
                  <a:lnTo>
                    <a:pt x="62458" y="374650"/>
                  </a:lnTo>
                  <a:lnTo>
                    <a:pt x="38147" y="369746"/>
                  </a:lnTo>
                  <a:lnTo>
                    <a:pt x="18294" y="356377"/>
                  </a:lnTo>
                  <a:lnTo>
                    <a:pt x="4908" y="336555"/>
                  </a:lnTo>
                  <a:lnTo>
                    <a:pt x="0" y="312292"/>
                  </a:lnTo>
                  <a:lnTo>
                    <a:pt x="0" y="62484"/>
                  </a:lnTo>
                  <a:close/>
                </a:path>
              </a:pathLst>
            </a:custGeom>
            <a:ln w="9525">
              <a:solidFill>
                <a:srgbClr val="1F487C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51" name="object 51"/>
          <p:cNvGrpSpPr/>
          <p:nvPr/>
        </p:nvGrpSpPr>
        <p:grpSpPr>
          <a:xfrm>
            <a:off x="548640" y="1138427"/>
            <a:ext cx="1047115" cy="469900"/>
            <a:chOff x="548640" y="1138427"/>
            <a:chExt cx="1047115" cy="469900"/>
          </a:xfrm>
        </p:grpSpPr>
        <p:pic>
          <p:nvPicPr>
            <p:cNvPr id="52" name="object 52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793089" y="1250314"/>
              <a:ext cx="611886" cy="126491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950061" y="1387475"/>
              <a:ext cx="302895" cy="126491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548640" y="1138427"/>
              <a:ext cx="1046988" cy="469391"/>
            </a:xfrm>
            <a:prstGeom prst="rect">
              <a:avLst/>
            </a:prstGeom>
          </p:spPr>
        </p:pic>
        <p:sp>
          <p:nvSpPr>
            <p:cNvPr id="55" name="object 55"/>
            <p:cNvSpPr/>
            <p:nvPr/>
          </p:nvSpPr>
          <p:spPr>
            <a:xfrm>
              <a:off x="596138" y="1162811"/>
              <a:ext cx="951865" cy="374650"/>
            </a:xfrm>
            <a:custGeom>
              <a:avLst/>
              <a:gdLst/>
              <a:ahLst/>
              <a:cxnLst/>
              <a:rect l="l" t="t" r="r" b="b"/>
              <a:pathLst>
                <a:path w="951865" h="374650">
                  <a:moveTo>
                    <a:pt x="0" y="62484"/>
                  </a:moveTo>
                  <a:lnTo>
                    <a:pt x="4906" y="38147"/>
                  </a:lnTo>
                  <a:lnTo>
                    <a:pt x="18288" y="18287"/>
                  </a:lnTo>
                  <a:lnTo>
                    <a:pt x="38136" y="4905"/>
                  </a:lnTo>
                  <a:lnTo>
                    <a:pt x="62445" y="0"/>
                  </a:lnTo>
                  <a:lnTo>
                    <a:pt x="889508" y="0"/>
                  </a:lnTo>
                  <a:lnTo>
                    <a:pt x="913770" y="4905"/>
                  </a:lnTo>
                  <a:lnTo>
                    <a:pt x="933592" y="18287"/>
                  </a:lnTo>
                  <a:lnTo>
                    <a:pt x="946961" y="38147"/>
                  </a:lnTo>
                  <a:lnTo>
                    <a:pt x="951865" y="62484"/>
                  </a:lnTo>
                  <a:lnTo>
                    <a:pt x="951865" y="312292"/>
                  </a:lnTo>
                  <a:lnTo>
                    <a:pt x="946961" y="336555"/>
                  </a:lnTo>
                  <a:lnTo>
                    <a:pt x="933592" y="356377"/>
                  </a:lnTo>
                  <a:lnTo>
                    <a:pt x="913770" y="369746"/>
                  </a:lnTo>
                  <a:lnTo>
                    <a:pt x="889508" y="374650"/>
                  </a:lnTo>
                  <a:lnTo>
                    <a:pt x="62445" y="374650"/>
                  </a:lnTo>
                  <a:lnTo>
                    <a:pt x="38136" y="369746"/>
                  </a:lnTo>
                  <a:lnTo>
                    <a:pt x="18288" y="356377"/>
                  </a:lnTo>
                  <a:lnTo>
                    <a:pt x="4906" y="336555"/>
                  </a:lnTo>
                  <a:lnTo>
                    <a:pt x="0" y="312292"/>
                  </a:lnTo>
                  <a:lnTo>
                    <a:pt x="0" y="62484"/>
                  </a:lnTo>
                  <a:close/>
                </a:path>
              </a:pathLst>
            </a:custGeom>
            <a:ln w="9525">
              <a:solidFill>
                <a:srgbClr val="1F487C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56" name="object 56"/>
          <p:cNvGrpSpPr/>
          <p:nvPr/>
        </p:nvGrpSpPr>
        <p:grpSpPr>
          <a:xfrm>
            <a:off x="541019" y="1607819"/>
            <a:ext cx="1047115" cy="469900"/>
            <a:chOff x="541019" y="1607819"/>
            <a:chExt cx="1047115" cy="469900"/>
          </a:xfrm>
        </p:grpSpPr>
        <p:pic>
          <p:nvPicPr>
            <p:cNvPr id="57" name="object 57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785774" y="1706879"/>
              <a:ext cx="611885" cy="126491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814730" y="1844039"/>
              <a:ext cx="553720" cy="126492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541019" y="1607819"/>
              <a:ext cx="1046988" cy="469391"/>
            </a:xfrm>
            <a:prstGeom prst="rect">
              <a:avLst/>
            </a:prstGeom>
          </p:spPr>
        </p:pic>
        <p:sp>
          <p:nvSpPr>
            <p:cNvPr id="60" name="object 60"/>
            <p:cNvSpPr/>
            <p:nvPr/>
          </p:nvSpPr>
          <p:spPr>
            <a:xfrm>
              <a:off x="588873" y="1632457"/>
              <a:ext cx="952500" cy="374650"/>
            </a:xfrm>
            <a:custGeom>
              <a:avLst/>
              <a:gdLst/>
              <a:ahLst/>
              <a:cxnLst/>
              <a:rect l="l" t="t" r="r" b="b"/>
              <a:pathLst>
                <a:path w="952500" h="374650">
                  <a:moveTo>
                    <a:pt x="0" y="62356"/>
                  </a:moveTo>
                  <a:lnTo>
                    <a:pt x="4908" y="38094"/>
                  </a:lnTo>
                  <a:lnTo>
                    <a:pt x="18294" y="18272"/>
                  </a:lnTo>
                  <a:lnTo>
                    <a:pt x="38147" y="4903"/>
                  </a:lnTo>
                  <a:lnTo>
                    <a:pt x="62458" y="0"/>
                  </a:lnTo>
                  <a:lnTo>
                    <a:pt x="889533" y="0"/>
                  </a:lnTo>
                  <a:lnTo>
                    <a:pt x="913796" y="4903"/>
                  </a:lnTo>
                  <a:lnTo>
                    <a:pt x="933618" y="18272"/>
                  </a:lnTo>
                  <a:lnTo>
                    <a:pt x="946987" y="38094"/>
                  </a:lnTo>
                  <a:lnTo>
                    <a:pt x="951890" y="62356"/>
                  </a:lnTo>
                  <a:lnTo>
                    <a:pt x="951890" y="312165"/>
                  </a:lnTo>
                  <a:lnTo>
                    <a:pt x="946987" y="336502"/>
                  </a:lnTo>
                  <a:lnTo>
                    <a:pt x="933618" y="356361"/>
                  </a:lnTo>
                  <a:lnTo>
                    <a:pt x="913796" y="369744"/>
                  </a:lnTo>
                  <a:lnTo>
                    <a:pt x="889533" y="374649"/>
                  </a:lnTo>
                  <a:lnTo>
                    <a:pt x="62458" y="374649"/>
                  </a:lnTo>
                  <a:lnTo>
                    <a:pt x="38147" y="369744"/>
                  </a:lnTo>
                  <a:lnTo>
                    <a:pt x="18294" y="356361"/>
                  </a:lnTo>
                  <a:lnTo>
                    <a:pt x="4908" y="336502"/>
                  </a:lnTo>
                  <a:lnTo>
                    <a:pt x="0" y="312165"/>
                  </a:lnTo>
                  <a:lnTo>
                    <a:pt x="0" y="62356"/>
                  </a:lnTo>
                  <a:close/>
                </a:path>
              </a:pathLst>
            </a:custGeom>
            <a:ln w="9525">
              <a:solidFill>
                <a:srgbClr val="1F487C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61" name="object 61"/>
          <p:cNvGrpSpPr/>
          <p:nvPr/>
        </p:nvGrpSpPr>
        <p:grpSpPr>
          <a:xfrm>
            <a:off x="531876" y="2083307"/>
            <a:ext cx="1047115" cy="469900"/>
            <a:chOff x="531876" y="2083307"/>
            <a:chExt cx="1047115" cy="469900"/>
          </a:xfrm>
        </p:grpSpPr>
        <p:pic>
          <p:nvPicPr>
            <p:cNvPr id="62" name="object 62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773887" y="2191257"/>
              <a:ext cx="612216" cy="126492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790651" y="2328417"/>
              <a:ext cx="581151" cy="126492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531876" y="2083307"/>
              <a:ext cx="1046988" cy="469392"/>
            </a:xfrm>
            <a:prstGeom prst="rect">
              <a:avLst/>
            </a:prstGeom>
          </p:spPr>
        </p:pic>
        <p:sp>
          <p:nvSpPr>
            <p:cNvPr id="65" name="object 65"/>
            <p:cNvSpPr/>
            <p:nvPr/>
          </p:nvSpPr>
          <p:spPr>
            <a:xfrm>
              <a:off x="578980" y="2107818"/>
              <a:ext cx="952500" cy="374650"/>
            </a:xfrm>
            <a:custGeom>
              <a:avLst/>
              <a:gdLst/>
              <a:ahLst/>
              <a:cxnLst/>
              <a:rect l="l" t="t" r="r" b="b"/>
              <a:pathLst>
                <a:path w="952500" h="374650">
                  <a:moveTo>
                    <a:pt x="0" y="62356"/>
                  </a:moveTo>
                  <a:lnTo>
                    <a:pt x="4908" y="38094"/>
                  </a:lnTo>
                  <a:lnTo>
                    <a:pt x="18294" y="18272"/>
                  </a:lnTo>
                  <a:lnTo>
                    <a:pt x="38147" y="4903"/>
                  </a:lnTo>
                  <a:lnTo>
                    <a:pt x="62458" y="0"/>
                  </a:lnTo>
                  <a:lnTo>
                    <a:pt x="889520" y="0"/>
                  </a:lnTo>
                  <a:lnTo>
                    <a:pt x="913783" y="4903"/>
                  </a:lnTo>
                  <a:lnTo>
                    <a:pt x="933605" y="18272"/>
                  </a:lnTo>
                  <a:lnTo>
                    <a:pt x="946974" y="38094"/>
                  </a:lnTo>
                  <a:lnTo>
                    <a:pt x="951877" y="62356"/>
                  </a:lnTo>
                  <a:lnTo>
                    <a:pt x="951877" y="312166"/>
                  </a:lnTo>
                  <a:lnTo>
                    <a:pt x="946974" y="336502"/>
                  </a:lnTo>
                  <a:lnTo>
                    <a:pt x="933605" y="356362"/>
                  </a:lnTo>
                  <a:lnTo>
                    <a:pt x="913783" y="369744"/>
                  </a:lnTo>
                  <a:lnTo>
                    <a:pt x="889520" y="374650"/>
                  </a:lnTo>
                  <a:lnTo>
                    <a:pt x="62458" y="374650"/>
                  </a:lnTo>
                  <a:lnTo>
                    <a:pt x="38147" y="369744"/>
                  </a:lnTo>
                  <a:lnTo>
                    <a:pt x="18294" y="356362"/>
                  </a:lnTo>
                  <a:lnTo>
                    <a:pt x="4908" y="336502"/>
                  </a:lnTo>
                  <a:lnTo>
                    <a:pt x="0" y="312166"/>
                  </a:lnTo>
                  <a:lnTo>
                    <a:pt x="0" y="62356"/>
                  </a:lnTo>
                  <a:close/>
                </a:path>
              </a:pathLst>
            </a:custGeom>
            <a:ln w="9525">
              <a:solidFill>
                <a:srgbClr val="1F487C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66" name="object 66"/>
          <p:cNvGrpSpPr/>
          <p:nvPr/>
        </p:nvGrpSpPr>
        <p:grpSpPr>
          <a:xfrm>
            <a:off x="521208" y="3043427"/>
            <a:ext cx="1049020" cy="948055"/>
            <a:chOff x="521208" y="3043427"/>
            <a:chExt cx="1049020" cy="948055"/>
          </a:xfrm>
        </p:grpSpPr>
        <p:pic>
          <p:nvPicPr>
            <p:cNvPr id="67" name="object 67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729386" y="3136722"/>
              <a:ext cx="694029" cy="126796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825398" y="3274186"/>
              <a:ext cx="495490" cy="126492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522732" y="3043427"/>
              <a:ext cx="1046988" cy="469392"/>
            </a:xfrm>
            <a:prstGeom prst="rect">
              <a:avLst/>
            </a:prstGeom>
          </p:spPr>
        </p:pic>
        <p:sp>
          <p:nvSpPr>
            <p:cNvPr id="70" name="object 70"/>
            <p:cNvSpPr/>
            <p:nvPr/>
          </p:nvSpPr>
          <p:spPr>
            <a:xfrm>
              <a:off x="569633" y="3067176"/>
              <a:ext cx="952500" cy="374650"/>
            </a:xfrm>
            <a:custGeom>
              <a:avLst/>
              <a:gdLst/>
              <a:ahLst/>
              <a:cxnLst/>
              <a:rect l="l" t="t" r="r" b="b"/>
              <a:pathLst>
                <a:path w="952500" h="374650">
                  <a:moveTo>
                    <a:pt x="0" y="62356"/>
                  </a:moveTo>
                  <a:lnTo>
                    <a:pt x="4908" y="38094"/>
                  </a:lnTo>
                  <a:lnTo>
                    <a:pt x="18292" y="18272"/>
                  </a:lnTo>
                  <a:lnTo>
                    <a:pt x="38142" y="4903"/>
                  </a:lnTo>
                  <a:lnTo>
                    <a:pt x="62445" y="0"/>
                  </a:lnTo>
                  <a:lnTo>
                    <a:pt x="889469" y="0"/>
                  </a:lnTo>
                  <a:lnTo>
                    <a:pt x="913806" y="4903"/>
                  </a:lnTo>
                  <a:lnTo>
                    <a:pt x="933665" y="18272"/>
                  </a:lnTo>
                  <a:lnTo>
                    <a:pt x="947048" y="38094"/>
                  </a:lnTo>
                  <a:lnTo>
                    <a:pt x="951953" y="62356"/>
                  </a:lnTo>
                  <a:lnTo>
                    <a:pt x="951953" y="312166"/>
                  </a:lnTo>
                  <a:lnTo>
                    <a:pt x="947048" y="336502"/>
                  </a:lnTo>
                  <a:lnTo>
                    <a:pt x="933665" y="356362"/>
                  </a:lnTo>
                  <a:lnTo>
                    <a:pt x="913806" y="369744"/>
                  </a:lnTo>
                  <a:lnTo>
                    <a:pt x="889469" y="374650"/>
                  </a:lnTo>
                  <a:lnTo>
                    <a:pt x="62445" y="374650"/>
                  </a:lnTo>
                  <a:lnTo>
                    <a:pt x="38142" y="369744"/>
                  </a:lnTo>
                  <a:lnTo>
                    <a:pt x="18292" y="356362"/>
                  </a:lnTo>
                  <a:lnTo>
                    <a:pt x="4908" y="336502"/>
                  </a:lnTo>
                  <a:lnTo>
                    <a:pt x="0" y="312166"/>
                  </a:lnTo>
                  <a:lnTo>
                    <a:pt x="0" y="62356"/>
                  </a:lnTo>
                  <a:close/>
                </a:path>
              </a:pathLst>
            </a:custGeom>
            <a:ln w="9525">
              <a:solidFill>
                <a:srgbClr val="1F487C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71" name="object 71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794004" y="3553968"/>
              <a:ext cx="612521" cy="126491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777240" y="3691127"/>
              <a:ext cx="651713" cy="126492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848868" y="3828287"/>
              <a:ext cx="481774" cy="126492"/>
            </a:xfrm>
            <a:prstGeom prst="rect">
              <a:avLst/>
            </a:prstGeom>
          </p:spPr>
        </p:pic>
        <p:pic>
          <p:nvPicPr>
            <p:cNvPr id="74" name="object 74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521208" y="3521963"/>
              <a:ext cx="1046988" cy="469392"/>
            </a:xfrm>
            <a:prstGeom prst="rect">
              <a:avLst/>
            </a:prstGeom>
          </p:spPr>
        </p:pic>
        <p:sp>
          <p:nvSpPr>
            <p:cNvPr id="75" name="object 75"/>
            <p:cNvSpPr/>
            <p:nvPr/>
          </p:nvSpPr>
          <p:spPr>
            <a:xfrm>
              <a:off x="568833" y="3546601"/>
              <a:ext cx="951865" cy="375285"/>
            </a:xfrm>
            <a:custGeom>
              <a:avLst/>
              <a:gdLst/>
              <a:ahLst/>
              <a:cxnLst/>
              <a:rect l="l" t="t" r="r" b="b"/>
              <a:pathLst>
                <a:path w="951865" h="375285">
                  <a:moveTo>
                    <a:pt x="0" y="62484"/>
                  </a:moveTo>
                  <a:lnTo>
                    <a:pt x="4906" y="38147"/>
                  </a:lnTo>
                  <a:lnTo>
                    <a:pt x="18288" y="18288"/>
                  </a:lnTo>
                  <a:lnTo>
                    <a:pt x="38136" y="4905"/>
                  </a:lnTo>
                  <a:lnTo>
                    <a:pt x="62445" y="0"/>
                  </a:lnTo>
                  <a:lnTo>
                    <a:pt x="889507" y="0"/>
                  </a:lnTo>
                  <a:lnTo>
                    <a:pt x="913770" y="4905"/>
                  </a:lnTo>
                  <a:lnTo>
                    <a:pt x="933592" y="18288"/>
                  </a:lnTo>
                  <a:lnTo>
                    <a:pt x="946961" y="38147"/>
                  </a:lnTo>
                  <a:lnTo>
                    <a:pt x="951864" y="62484"/>
                  </a:lnTo>
                  <a:lnTo>
                    <a:pt x="951864" y="312293"/>
                  </a:lnTo>
                  <a:lnTo>
                    <a:pt x="946961" y="336587"/>
                  </a:lnTo>
                  <a:lnTo>
                    <a:pt x="933592" y="356428"/>
                  </a:lnTo>
                  <a:lnTo>
                    <a:pt x="913770" y="369807"/>
                  </a:lnTo>
                  <a:lnTo>
                    <a:pt x="889507" y="374713"/>
                  </a:lnTo>
                  <a:lnTo>
                    <a:pt x="62445" y="374713"/>
                  </a:lnTo>
                  <a:lnTo>
                    <a:pt x="38136" y="369807"/>
                  </a:lnTo>
                  <a:lnTo>
                    <a:pt x="18288" y="356428"/>
                  </a:lnTo>
                  <a:lnTo>
                    <a:pt x="4906" y="336587"/>
                  </a:lnTo>
                  <a:lnTo>
                    <a:pt x="0" y="312293"/>
                  </a:lnTo>
                  <a:lnTo>
                    <a:pt x="0" y="62484"/>
                  </a:lnTo>
                  <a:close/>
                </a:path>
              </a:pathLst>
            </a:custGeom>
            <a:ln w="9525">
              <a:solidFill>
                <a:srgbClr val="1F487C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76" name="object 76"/>
          <p:cNvGrpSpPr/>
          <p:nvPr/>
        </p:nvGrpSpPr>
        <p:grpSpPr>
          <a:xfrm>
            <a:off x="519683" y="3995928"/>
            <a:ext cx="1047115" cy="469900"/>
            <a:chOff x="519683" y="3995928"/>
            <a:chExt cx="1047115" cy="469900"/>
          </a:xfrm>
        </p:grpSpPr>
        <p:pic>
          <p:nvPicPr>
            <p:cNvPr id="77" name="object 77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766571" y="4084320"/>
              <a:ext cx="612521" cy="126492"/>
            </a:xfrm>
            <a:prstGeom prst="rect">
              <a:avLst/>
            </a:prstGeom>
          </p:spPr>
        </p:pic>
        <p:pic>
          <p:nvPicPr>
            <p:cNvPr id="78" name="object 78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687323" y="4221480"/>
              <a:ext cx="752856" cy="126796"/>
            </a:xfrm>
            <a:prstGeom prst="rect">
              <a:avLst/>
            </a:prstGeom>
          </p:spPr>
        </p:pic>
        <p:pic>
          <p:nvPicPr>
            <p:cNvPr id="79" name="object 79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519683" y="3995928"/>
              <a:ext cx="1046988" cy="469392"/>
            </a:xfrm>
            <a:prstGeom prst="rect">
              <a:avLst/>
            </a:prstGeom>
          </p:spPr>
        </p:pic>
        <p:sp>
          <p:nvSpPr>
            <p:cNvPr id="80" name="object 80"/>
            <p:cNvSpPr/>
            <p:nvPr/>
          </p:nvSpPr>
          <p:spPr>
            <a:xfrm>
              <a:off x="566966" y="4019766"/>
              <a:ext cx="952500" cy="375285"/>
            </a:xfrm>
            <a:custGeom>
              <a:avLst/>
              <a:gdLst/>
              <a:ahLst/>
              <a:cxnLst/>
              <a:rect l="l" t="t" r="r" b="b"/>
              <a:pathLst>
                <a:path w="952500" h="375285">
                  <a:moveTo>
                    <a:pt x="0" y="62445"/>
                  </a:moveTo>
                  <a:lnTo>
                    <a:pt x="4906" y="38136"/>
                  </a:lnTo>
                  <a:lnTo>
                    <a:pt x="18288" y="18288"/>
                  </a:lnTo>
                  <a:lnTo>
                    <a:pt x="38136" y="4906"/>
                  </a:lnTo>
                  <a:lnTo>
                    <a:pt x="62445" y="0"/>
                  </a:lnTo>
                  <a:lnTo>
                    <a:pt x="889469" y="0"/>
                  </a:lnTo>
                  <a:lnTo>
                    <a:pt x="913806" y="4906"/>
                  </a:lnTo>
                  <a:lnTo>
                    <a:pt x="933665" y="18287"/>
                  </a:lnTo>
                  <a:lnTo>
                    <a:pt x="947048" y="38136"/>
                  </a:lnTo>
                  <a:lnTo>
                    <a:pt x="951953" y="62445"/>
                  </a:lnTo>
                  <a:lnTo>
                    <a:pt x="951953" y="312242"/>
                  </a:lnTo>
                  <a:lnTo>
                    <a:pt x="947048" y="336551"/>
                  </a:lnTo>
                  <a:lnTo>
                    <a:pt x="933665" y="356400"/>
                  </a:lnTo>
                  <a:lnTo>
                    <a:pt x="913806" y="369781"/>
                  </a:lnTo>
                  <a:lnTo>
                    <a:pt x="889469" y="374688"/>
                  </a:lnTo>
                  <a:lnTo>
                    <a:pt x="62445" y="374688"/>
                  </a:lnTo>
                  <a:lnTo>
                    <a:pt x="38136" y="369781"/>
                  </a:lnTo>
                  <a:lnTo>
                    <a:pt x="18288" y="356400"/>
                  </a:lnTo>
                  <a:lnTo>
                    <a:pt x="4906" y="336551"/>
                  </a:lnTo>
                  <a:lnTo>
                    <a:pt x="0" y="312242"/>
                  </a:lnTo>
                  <a:lnTo>
                    <a:pt x="0" y="62445"/>
                  </a:lnTo>
                  <a:close/>
                </a:path>
              </a:pathLst>
            </a:custGeom>
            <a:ln w="9524">
              <a:solidFill>
                <a:srgbClr val="1F487C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81" name="object 81"/>
          <p:cNvGrpSpPr/>
          <p:nvPr/>
        </p:nvGrpSpPr>
        <p:grpSpPr>
          <a:xfrm>
            <a:off x="1894437" y="3678242"/>
            <a:ext cx="327025" cy="226695"/>
            <a:chOff x="1894437" y="3678242"/>
            <a:chExt cx="327025" cy="226695"/>
          </a:xfrm>
        </p:grpSpPr>
        <p:sp>
          <p:nvSpPr>
            <p:cNvPr id="82" name="object 82"/>
            <p:cNvSpPr/>
            <p:nvPr/>
          </p:nvSpPr>
          <p:spPr>
            <a:xfrm>
              <a:off x="1899239" y="3683039"/>
              <a:ext cx="317500" cy="57785"/>
            </a:xfrm>
            <a:custGeom>
              <a:avLst/>
              <a:gdLst/>
              <a:ahLst/>
              <a:cxnLst/>
              <a:rect l="l" t="t" r="r" b="b"/>
              <a:pathLst>
                <a:path w="317500" h="57785">
                  <a:moveTo>
                    <a:pt x="316969" y="57625"/>
                  </a:moveTo>
                  <a:lnTo>
                    <a:pt x="0" y="57625"/>
                  </a:lnTo>
                  <a:lnTo>
                    <a:pt x="0" y="0"/>
                  </a:lnTo>
                </a:path>
              </a:pathLst>
            </a:custGeom>
            <a:ln w="9588">
              <a:solidFill>
                <a:srgbClr val="3B75BC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3" name="object 83"/>
            <p:cNvSpPr/>
            <p:nvPr/>
          </p:nvSpPr>
          <p:spPr>
            <a:xfrm>
              <a:off x="1915248" y="3685197"/>
              <a:ext cx="288290" cy="40640"/>
            </a:xfrm>
            <a:custGeom>
              <a:avLst/>
              <a:gdLst/>
              <a:ahLst/>
              <a:cxnLst/>
              <a:rect l="l" t="t" r="r" b="b"/>
              <a:pathLst>
                <a:path w="288289" h="40639">
                  <a:moveTo>
                    <a:pt x="42354" y="0"/>
                  </a:moveTo>
                  <a:lnTo>
                    <a:pt x="0" y="0"/>
                  </a:lnTo>
                  <a:lnTo>
                    <a:pt x="0" y="40411"/>
                  </a:lnTo>
                  <a:lnTo>
                    <a:pt x="42354" y="40411"/>
                  </a:lnTo>
                  <a:lnTo>
                    <a:pt x="42354" y="0"/>
                  </a:lnTo>
                  <a:close/>
                </a:path>
                <a:path w="288289" h="40639">
                  <a:moveTo>
                    <a:pt x="224180" y="4546"/>
                  </a:moveTo>
                  <a:lnTo>
                    <a:pt x="219278" y="0"/>
                  </a:lnTo>
                  <a:lnTo>
                    <a:pt x="207403" y="0"/>
                  </a:lnTo>
                  <a:lnTo>
                    <a:pt x="202488" y="4546"/>
                  </a:lnTo>
                  <a:lnTo>
                    <a:pt x="202488" y="10528"/>
                  </a:lnTo>
                  <a:lnTo>
                    <a:pt x="202488" y="15786"/>
                  </a:lnTo>
                  <a:lnTo>
                    <a:pt x="207403" y="20332"/>
                  </a:lnTo>
                  <a:lnTo>
                    <a:pt x="219278" y="20332"/>
                  </a:lnTo>
                  <a:lnTo>
                    <a:pt x="224180" y="15786"/>
                  </a:lnTo>
                  <a:lnTo>
                    <a:pt x="224180" y="4546"/>
                  </a:lnTo>
                  <a:close/>
                </a:path>
                <a:path w="288289" h="40639">
                  <a:moveTo>
                    <a:pt x="256209" y="4546"/>
                  </a:moveTo>
                  <a:lnTo>
                    <a:pt x="251307" y="0"/>
                  </a:lnTo>
                  <a:lnTo>
                    <a:pt x="239420" y="0"/>
                  </a:lnTo>
                  <a:lnTo>
                    <a:pt x="234505" y="4546"/>
                  </a:lnTo>
                  <a:lnTo>
                    <a:pt x="234505" y="10528"/>
                  </a:lnTo>
                  <a:lnTo>
                    <a:pt x="234505" y="15786"/>
                  </a:lnTo>
                  <a:lnTo>
                    <a:pt x="239420" y="20332"/>
                  </a:lnTo>
                  <a:lnTo>
                    <a:pt x="251307" y="20332"/>
                  </a:lnTo>
                  <a:lnTo>
                    <a:pt x="256209" y="15786"/>
                  </a:lnTo>
                  <a:lnTo>
                    <a:pt x="256209" y="4546"/>
                  </a:lnTo>
                  <a:close/>
                </a:path>
                <a:path w="288289" h="40639">
                  <a:moveTo>
                    <a:pt x="288239" y="4546"/>
                  </a:moveTo>
                  <a:lnTo>
                    <a:pt x="283324" y="0"/>
                  </a:lnTo>
                  <a:lnTo>
                    <a:pt x="271449" y="0"/>
                  </a:lnTo>
                  <a:lnTo>
                    <a:pt x="266547" y="4546"/>
                  </a:lnTo>
                  <a:lnTo>
                    <a:pt x="266547" y="10528"/>
                  </a:lnTo>
                  <a:lnTo>
                    <a:pt x="266547" y="15786"/>
                  </a:lnTo>
                  <a:lnTo>
                    <a:pt x="271449" y="20332"/>
                  </a:lnTo>
                  <a:lnTo>
                    <a:pt x="283324" y="20332"/>
                  </a:lnTo>
                  <a:lnTo>
                    <a:pt x="288239" y="15786"/>
                  </a:lnTo>
                  <a:lnTo>
                    <a:pt x="288239" y="454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4" name="object 84"/>
            <p:cNvSpPr/>
            <p:nvPr/>
          </p:nvSpPr>
          <p:spPr>
            <a:xfrm>
              <a:off x="1899239" y="3760033"/>
              <a:ext cx="317500" cy="60325"/>
            </a:xfrm>
            <a:custGeom>
              <a:avLst/>
              <a:gdLst/>
              <a:ahLst/>
              <a:cxnLst/>
              <a:rect l="l" t="t" r="r" b="b"/>
              <a:pathLst>
                <a:path w="317500" h="60325">
                  <a:moveTo>
                    <a:pt x="0" y="0"/>
                  </a:moveTo>
                  <a:lnTo>
                    <a:pt x="316969" y="0"/>
                  </a:lnTo>
                </a:path>
                <a:path w="317500" h="60325">
                  <a:moveTo>
                    <a:pt x="316969" y="59773"/>
                  </a:moveTo>
                  <a:lnTo>
                    <a:pt x="0" y="59773"/>
                  </a:lnTo>
                  <a:lnTo>
                    <a:pt x="0" y="0"/>
                  </a:lnTo>
                </a:path>
              </a:pathLst>
            </a:custGeom>
            <a:ln w="9947">
              <a:solidFill>
                <a:srgbClr val="3B75BC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5" name="object 85"/>
            <p:cNvSpPr/>
            <p:nvPr/>
          </p:nvSpPr>
          <p:spPr>
            <a:xfrm>
              <a:off x="1915248" y="3755491"/>
              <a:ext cx="288290" cy="40005"/>
            </a:xfrm>
            <a:custGeom>
              <a:avLst/>
              <a:gdLst/>
              <a:ahLst/>
              <a:cxnLst/>
              <a:rect l="l" t="t" r="r" b="b"/>
              <a:pathLst>
                <a:path w="288289" h="40004">
                  <a:moveTo>
                    <a:pt x="42354" y="9804"/>
                  </a:moveTo>
                  <a:lnTo>
                    <a:pt x="0" y="9804"/>
                  </a:lnTo>
                  <a:lnTo>
                    <a:pt x="0" y="39687"/>
                  </a:lnTo>
                  <a:lnTo>
                    <a:pt x="42354" y="39687"/>
                  </a:lnTo>
                  <a:lnTo>
                    <a:pt x="42354" y="9804"/>
                  </a:lnTo>
                  <a:close/>
                </a:path>
                <a:path w="288289" h="40004">
                  <a:moveTo>
                    <a:pt x="224180" y="5981"/>
                  </a:moveTo>
                  <a:lnTo>
                    <a:pt x="219278" y="0"/>
                  </a:lnTo>
                  <a:lnTo>
                    <a:pt x="207403" y="0"/>
                  </a:lnTo>
                  <a:lnTo>
                    <a:pt x="202488" y="5981"/>
                  </a:lnTo>
                  <a:lnTo>
                    <a:pt x="202488" y="15062"/>
                  </a:lnTo>
                  <a:lnTo>
                    <a:pt x="202488" y="23190"/>
                  </a:lnTo>
                  <a:lnTo>
                    <a:pt x="207403" y="29883"/>
                  </a:lnTo>
                  <a:lnTo>
                    <a:pt x="219278" y="29883"/>
                  </a:lnTo>
                  <a:lnTo>
                    <a:pt x="224180" y="23190"/>
                  </a:lnTo>
                  <a:lnTo>
                    <a:pt x="224180" y="5981"/>
                  </a:lnTo>
                  <a:close/>
                </a:path>
                <a:path w="288289" h="40004">
                  <a:moveTo>
                    <a:pt x="256209" y="5981"/>
                  </a:moveTo>
                  <a:lnTo>
                    <a:pt x="251307" y="0"/>
                  </a:lnTo>
                  <a:lnTo>
                    <a:pt x="239420" y="0"/>
                  </a:lnTo>
                  <a:lnTo>
                    <a:pt x="234505" y="5981"/>
                  </a:lnTo>
                  <a:lnTo>
                    <a:pt x="234505" y="15062"/>
                  </a:lnTo>
                  <a:lnTo>
                    <a:pt x="234505" y="23190"/>
                  </a:lnTo>
                  <a:lnTo>
                    <a:pt x="239420" y="29883"/>
                  </a:lnTo>
                  <a:lnTo>
                    <a:pt x="251307" y="29883"/>
                  </a:lnTo>
                  <a:lnTo>
                    <a:pt x="256209" y="23190"/>
                  </a:lnTo>
                  <a:lnTo>
                    <a:pt x="256209" y="5981"/>
                  </a:lnTo>
                  <a:close/>
                </a:path>
                <a:path w="288289" h="40004">
                  <a:moveTo>
                    <a:pt x="288239" y="5981"/>
                  </a:moveTo>
                  <a:lnTo>
                    <a:pt x="283324" y="0"/>
                  </a:lnTo>
                  <a:lnTo>
                    <a:pt x="271449" y="0"/>
                  </a:lnTo>
                  <a:lnTo>
                    <a:pt x="266547" y="5981"/>
                  </a:lnTo>
                  <a:lnTo>
                    <a:pt x="266547" y="15062"/>
                  </a:lnTo>
                  <a:lnTo>
                    <a:pt x="266547" y="23190"/>
                  </a:lnTo>
                  <a:lnTo>
                    <a:pt x="271449" y="29883"/>
                  </a:lnTo>
                  <a:lnTo>
                    <a:pt x="283324" y="29883"/>
                  </a:lnTo>
                  <a:lnTo>
                    <a:pt x="288239" y="23190"/>
                  </a:lnTo>
                  <a:lnTo>
                    <a:pt x="288239" y="598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6" name="object 86"/>
            <p:cNvSpPr/>
            <p:nvPr/>
          </p:nvSpPr>
          <p:spPr>
            <a:xfrm>
              <a:off x="1899239" y="3830327"/>
              <a:ext cx="317500" cy="69850"/>
            </a:xfrm>
            <a:custGeom>
              <a:avLst/>
              <a:gdLst/>
              <a:ahLst/>
              <a:cxnLst/>
              <a:rect l="l" t="t" r="r" b="b"/>
              <a:pathLst>
                <a:path w="317500" h="69850">
                  <a:moveTo>
                    <a:pt x="0" y="0"/>
                  </a:moveTo>
                  <a:lnTo>
                    <a:pt x="316969" y="0"/>
                  </a:lnTo>
                </a:path>
                <a:path w="317500" h="69850">
                  <a:moveTo>
                    <a:pt x="316969" y="69338"/>
                  </a:moveTo>
                  <a:lnTo>
                    <a:pt x="0" y="69338"/>
                  </a:lnTo>
                  <a:lnTo>
                    <a:pt x="0" y="0"/>
                  </a:lnTo>
                </a:path>
              </a:pathLst>
            </a:custGeom>
            <a:ln w="9947">
              <a:solidFill>
                <a:srgbClr val="3B75BC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7" name="object 87"/>
            <p:cNvSpPr/>
            <p:nvPr/>
          </p:nvSpPr>
          <p:spPr>
            <a:xfrm>
              <a:off x="1915248" y="3834879"/>
              <a:ext cx="288290" cy="40640"/>
            </a:xfrm>
            <a:custGeom>
              <a:avLst/>
              <a:gdLst/>
              <a:ahLst/>
              <a:cxnLst/>
              <a:rect l="l" t="t" r="r" b="b"/>
              <a:pathLst>
                <a:path w="288289" h="40639">
                  <a:moveTo>
                    <a:pt x="42354" y="10274"/>
                  </a:moveTo>
                  <a:lnTo>
                    <a:pt x="0" y="10274"/>
                  </a:lnTo>
                  <a:lnTo>
                    <a:pt x="0" y="40170"/>
                  </a:lnTo>
                  <a:lnTo>
                    <a:pt x="42354" y="40170"/>
                  </a:lnTo>
                  <a:lnTo>
                    <a:pt x="42354" y="10274"/>
                  </a:lnTo>
                  <a:close/>
                </a:path>
                <a:path w="288289" h="40639">
                  <a:moveTo>
                    <a:pt x="224180" y="4305"/>
                  </a:moveTo>
                  <a:lnTo>
                    <a:pt x="219278" y="0"/>
                  </a:lnTo>
                  <a:lnTo>
                    <a:pt x="207403" y="0"/>
                  </a:lnTo>
                  <a:lnTo>
                    <a:pt x="202488" y="4305"/>
                  </a:lnTo>
                  <a:lnTo>
                    <a:pt x="202488" y="10274"/>
                  </a:lnTo>
                  <a:lnTo>
                    <a:pt x="202488" y="15544"/>
                  </a:lnTo>
                  <a:lnTo>
                    <a:pt x="207403" y="20078"/>
                  </a:lnTo>
                  <a:lnTo>
                    <a:pt x="219278" y="20078"/>
                  </a:lnTo>
                  <a:lnTo>
                    <a:pt x="224180" y="15544"/>
                  </a:lnTo>
                  <a:lnTo>
                    <a:pt x="224180" y="4305"/>
                  </a:lnTo>
                  <a:close/>
                </a:path>
                <a:path w="288289" h="40639">
                  <a:moveTo>
                    <a:pt x="256209" y="4305"/>
                  </a:moveTo>
                  <a:lnTo>
                    <a:pt x="251307" y="0"/>
                  </a:lnTo>
                  <a:lnTo>
                    <a:pt x="239420" y="0"/>
                  </a:lnTo>
                  <a:lnTo>
                    <a:pt x="234505" y="4305"/>
                  </a:lnTo>
                  <a:lnTo>
                    <a:pt x="234505" y="10274"/>
                  </a:lnTo>
                  <a:lnTo>
                    <a:pt x="234505" y="15544"/>
                  </a:lnTo>
                  <a:lnTo>
                    <a:pt x="239420" y="20078"/>
                  </a:lnTo>
                  <a:lnTo>
                    <a:pt x="251307" y="20078"/>
                  </a:lnTo>
                  <a:lnTo>
                    <a:pt x="256209" y="15544"/>
                  </a:lnTo>
                  <a:lnTo>
                    <a:pt x="256209" y="4305"/>
                  </a:lnTo>
                  <a:close/>
                </a:path>
                <a:path w="288289" h="40639">
                  <a:moveTo>
                    <a:pt x="288239" y="4305"/>
                  </a:moveTo>
                  <a:lnTo>
                    <a:pt x="283324" y="0"/>
                  </a:lnTo>
                  <a:lnTo>
                    <a:pt x="271449" y="0"/>
                  </a:lnTo>
                  <a:lnTo>
                    <a:pt x="266547" y="4305"/>
                  </a:lnTo>
                  <a:lnTo>
                    <a:pt x="266547" y="10274"/>
                  </a:lnTo>
                  <a:lnTo>
                    <a:pt x="266547" y="15544"/>
                  </a:lnTo>
                  <a:lnTo>
                    <a:pt x="271449" y="20078"/>
                  </a:lnTo>
                  <a:lnTo>
                    <a:pt x="283324" y="20078"/>
                  </a:lnTo>
                  <a:lnTo>
                    <a:pt x="288239" y="15544"/>
                  </a:lnTo>
                  <a:lnTo>
                    <a:pt x="288239" y="430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88" name="object 88"/>
          <p:cNvSpPr/>
          <p:nvPr/>
        </p:nvSpPr>
        <p:spPr>
          <a:xfrm>
            <a:off x="1896626" y="4105955"/>
            <a:ext cx="305435" cy="52069"/>
          </a:xfrm>
          <a:custGeom>
            <a:avLst/>
            <a:gdLst/>
            <a:ahLst/>
            <a:cxnLst/>
            <a:rect l="l" t="t" r="r" b="b"/>
            <a:pathLst>
              <a:path w="305435" h="52070">
                <a:moveTo>
                  <a:pt x="305417" y="30974"/>
                </a:moveTo>
                <a:lnTo>
                  <a:pt x="298928" y="36194"/>
                </a:lnTo>
                <a:lnTo>
                  <a:pt x="265529" y="44335"/>
                </a:lnTo>
                <a:lnTo>
                  <a:pt x="216061" y="49870"/>
                </a:lnTo>
                <a:lnTo>
                  <a:pt x="155596" y="51911"/>
                </a:lnTo>
                <a:lnTo>
                  <a:pt x="95129" y="49870"/>
                </a:lnTo>
                <a:lnTo>
                  <a:pt x="45660" y="44335"/>
                </a:lnTo>
                <a:lnTo>
                  <a:pt x="12260" y="36194"/>
                </a:lnTo>
                <a:lnTo>
                  <a:pt x="0" y="26330"/>
                </a:lnTo>
                <a:lnTo>
                  <a:pt x="12260" y="16033"/>
                </a:lnTo>
                <a:lnTo>
                  <a:pt x="45660" y="7669"/>
                </a:lnTo>
                <a:lnTo>
                  <a:pt x="95129" y="2053"/>
                </a:lnTo>
                <a:lnTo>
                  <a:pt x="155596" y="0"/>
                </a:lnTo>
                <a:lnTo>
                  <a:pt x="216061" y="2053"/>
                </a:lnTo>
                <a:lnTo>
                  <a:pt x="265529" y="7669"/>
                </a:lnTo>
                <a:lnTo>
                  <a:pt x="298928" y="16033"/>
                </a:lnTo>
                <a:lnTo>
                  <a:pt x="305417" y="21483"/>
                </a:lnTo>
              </a:path>
            </a:pathLst>
          </a:custGeom>
          <a:ln w="9955">
            <a:solidFill>
              <a:srgbClr val="3B75BC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9" name="object 89"/>
          <p:cNvSpPr/>
          <p:nvPr/>
        </p:nvSpPr>
        <p:spPr>
          <a:xfrm>
            <a:off x="2111672" y="4292101"/>
            <a:ext cx="90805" cy="19685"/>
          </a:xfrm>
          <a:custGeom>
            <a:avLst/>
            <a:gdLst/>
            <a:ahLst/>
            <a:cxnLst/>
            <a:rect l="l" t="t" r="r" b="b"/>
            <a:pathLst>
              <a:path w="90805" h="19685">
                <a:moveTo>
                  <a:pt x="90371" y="0"/>
                </a:moveTo>
                <a:lnTo>
                  <a:pt x="83882" y="5448"/>
                </a:lnTo>
                <a:lnTo>
                  <a:pt x="50483" y="13810"/>
                </a:lnTo>
                <a:lnTo>
                  <a:pt x="1015" y="19425"/>
                </a:lnTo>
                <a:lnTo>
                  <a:pt x="0" y="19459"/>
                </a:lnTo>
              </a:path>
            </a:pathLst>
          </a:custGeom>
          <a:ln w="9968">
            <a:solidFill>
              <a:srgbClr val="3B75BC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0" name="object 90"/>
          <p:cNvSpPr/>
          <p:nvPr/>
        </p:nvSpPr>
        <p:spPr>
          <a:xfrm>
            <a:off x="1896626" y="4132286"/>
            <a:ext cx="96520" cy="179705"/>
          </a:xfrm>
          <a:custGeom>
            <a:avLst/>
            <a:gdLst/>
            <a:ahLst/>
            <a:cxnLst/>
            <a:rect l="l" t="t" r="r" b="b"/>
            <a:pathLst>
              <a:path w="96519" h="179704">
                <a:moveTo>
                  <a:pt x="96145" y="179274"/>
                </a:moveTo>
                <a:lnTo>
                  <a:pt x="95129" y="179239"/>
                </a:lnTo>
                <a:lnTo>
                  <a:pt x="45660" y="173625"/>
                </a:lnTo>
                <a:lnTo>
                  <a:pt x="12260" y="165262"/>
                </a:lnTo>
                <a:lnTo>
                  <a:pt x="0" y="154968"/>
                </a:lnTo>
                <a:lnTo>
                  <a:pt x="0" y="0"/>
                </a:lnTo>
              </a:path>
            </a:pathLst>
          </a:custGeom>
          <a:ln w="10538">
            <a:solidFill>
              <a:srgbClr val="3B75BC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91" name="object 91"/>
          <p:cNvPicPr/>
          <p:nvPr/>
        </p:nvPicPr>
        <p:blipFill>
          <a:blip r:embed="rId46" cstate="print"/>
          <a:stretch>
            <a:fillRect/>
          </a:stretch>
        </p:blipFill>
        <p:spPr>
          <a:xfrm>
            <a:off x="1804923" y="3150501"/>
            <a:ext cx="473570" cy="229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2962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69441" y="119761"/>
            <a:ext cx="6588125" cy="40538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517635" y="4812487"/>
            <a:ext cx="155448" cy="185928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505968" y="2115311"/>
            <a:ext cx="1120140" cy="429895"/>
            <a:chOff x="505968" y="2115311"/>
            <a:chExt cx="1120140" cy="429895"/>
          </a:xfrm>
        </p:grpSpPr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05968" y="2115311"/>
              <a:ext cx="1120140" cy="429768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553402" y="2139060"/>
              <a:ext cx="1025525" cy="335280"/>
            </a:xfrm>
            <a:custGeom>
              <a:avLst/>
              <a:gdLst/>
              <a:ahLst/>
              <a:cxnLst/>
              <a:rect l="l" t="t" r="r" b="b"/>
              <a:pathLst>
                <a:path w="1025525" h="335280">
                  <a:moveTo>
                    <a:pt x="0" y="55880"/>
                  </a:moveTo>
                  <a:lnTo>
                    <a:pt x="4386" y="34129"/>
                  </a:lnTo>
                  <a:lnTo>
                    <a:pt x="16349" y="16367"/>
                  </a:lnTo>
                  <a:lnTo>
                    <a:pt x="34091" y="4391"/>
                  </a:lnTo>
                  <a:lnTo>
                    <a:pt x="55816" y="0"/>
                  </a:lnTo>
                  <a:lnTo>
                    <a:pt x="969200" y="0"/>
                  </a:lnTo>
                  <a:lnTo>
                    <a:pt x="990951" y="4391"/>
                  </a:lnTo>
                  <a:lnTo>
                    <a:pt x="1008713" y="16367"/>
                  </a:lnTo>
                  <a:lnTo>
                    <a:pt x="1020689" y="34129"/>
                  </a:lnTo>
                  <a:lnTo>
                    <a:pt x="1025080" y="55880"/>
                  </a:lnTo>
                  <a:lnTo>
                    <a:pt x="1025080" y="279145"/>
                  </a:lnTo>
                  <a:lnTo>
                    <a:pt x="1020689" y="300896"/>
                  </a:lnTo>
                  <a:lnTo>
                    <a:pt x="1008713" y="318658"/>
                  </a:lnTo>
                  <a:lnTo>
                    <a:pt x="990951" y="330634"/>
                  </a:lnTo>
                  <a:lnTo>
                    <a:pt x="969200" y="335025"/>
                  </a:lnTo>
                  <a:lnTo>
                    <a:pt x="55816" y="335025"/>
                  </a:lnTo>
                  <a:lnTo>
                    <a:pt x="34091" y="330634"/>
                  </a:lnTo>
                  <a:lnTo>
                    <a:pt x="16349" y="318658"/>
                  </a:lnTo>
                  <a:lnTo>
                    <a:pt x="4386" y="300896"/>
                  </a:lnTo>
                  <a:lnTo>
                    <a:pt x="0" y="279145"/>
                  </a:lnTo>
                  <a:lnTo>
                    <a:pt x="0" y="55880"/>
                  </a:lnTo>
                  <a:close/>
                </a:path>
              </a:pathLst>
            </a:custGeom>
            <a:ln w="9525">
              <a:solidFill>
                <a:srgbClr val="1F487C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50417" y="2267076"/>
              <a:ext cx="694029" cy="126492"/>
            </a:xfrm>
            <a:prstGeom prst="rect">
              <a:avLst/>
            </a:prstGeom>
          </p:spPr>
        </p:pic>
      </p:grpSp>
      <p:grpSp>
        <p:nvGrpSpPr>
          <p:cNvPr id="8" name="object 8"/>
          <p:cNvGrpSpPr/>
          <p:nvPr/>
        </p:nvGrpSpPr>
        <p:grpSpPr>
          <a:xfrm>
            <a:off x="510540" y="1170432"/>
            <a:ext cx="1120140" cy="429895"/>
            <a:chOff x="510540" y="1170432"/>
            <a:chExt cx="1120140" cy="429895"/>
          </a:xfrm>
        </p:grpSpPr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10540" y="1170432"/>
              <a:ext cx="1120140" cy="429768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558685" y="1194181"/>
              <a:ext cx="1025525" cy="335280"/>
            </a:xfrm>
            <a:custGeom>
              <a:avLst/>
              <a:gdLst/>
              <a:ahLst/>
              <a:cxnLst/>
              <a:rect l="l" t="t" r="r" b="b"/>
              <a:pathLst>
                <a:path w="1025525" h="335280">
                  <a:moveTo>
                    <a:pt x="0" y="55753"/>
                  </a:moveTo>
                  <a:lnTo>
                    <a:pt x="4387" y="34075"/>
                  </a:lnTo>
                  <a:lnTo>
                    <a:pt x="16351" y="16351"/>
                  </a:lnTo>
                  <a:lnTo>
                    <a:pt x="34097" y="4389"/>
                  </a:lnTo>
                  <a:lnTo>
                    <a:pt x="55829" y="0"/>
                  </a:lnTo>
                  <a:lnTo>
                    <a:pt x="969251" y="0"/>
                  </a:lnTo>
                  <a:lnTo>
                    <a:pt x="990928" y="4389"/>
                  </a:lnTo>
                  <a:lnTo>
                    <a:pt x="1008653" y="16351"/>
                  </a:lnTo>
                  <a:lnTo>
                    <a:pt x="1020614" y="34075"/>
                  </a:lnTo>
                  <a:lnTo>
                    <a:pt x="1025004" y="55753"/>
                  </a:lnTo>
                  <a:lnTo>
                    <a:pt x="1025004" y="279146"/>
                  </a:lnTo>
                  <a:lnTo>
                    <a:pt x="1020614" y="300823"/>
                  </a:lnTo>
                  <a:lnTo>
                    <a:pt x="1008653" y="318547"/>
                  </a:lnTo>
                  <a:lnTo>
                    <a:pt x="990928" y="330509"/>
                  </a:lnTo>
                  <a:lnTo>
                    <a:pt x="969251" y="334899"/>
                  </a:lnTo>
                  <a:lnTo>
                    <a:pt x="55829" y="334899"/>
                  </a:lnTo>
                  <a:lnTo>
                    <a:pt x="34097" y="330509"/>
                  </a:lnTo>
                  <a:lnTo>
                    <a:pt x="16351" y="318547"/>
                  </a:lnTo>
                  <a:lnTo>
                    <a:pt x="4387" y="300823"/>
                  </a:lnTo>
                  <a:lnTo>
                    <a:pt x="0" y="279146"/>
                  </a:lnTo>
                  <a:lnTo>
                    <a:pt x="0" y="55753"/>
                  </a:lnTo>
                  <a:close/>
                </a:path>
              </a:pathLst>
            </a:custGeom>
            <a:ln w="9525">
              <a:solidFill>
                <a:srgbClr val="1F487C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84580" y="1321943"/>
              <a:ext cx="826554" cy="126491"/>
            </a:xfrm>
            <a:prstGeom prst="rect">
              <a:avLst/>
            </a:prstGeom>
          </p:spPr>
        </p:pic>
      </p:grpSp>
      <p:grpSp>
        <p:nvGrpSpPr>
          <p:cNvPr id="12" name="object 12"/>
          <p:cNvGrpSpPr/>
          <p:nvPr/>
        </p:nvGrpSpPr>
        <p:grpSpPr>
          <a:xfrm>
            <a:off x="505968" y="2587751"/>
            <a:ext cx="1120140" cy="902335"/>
            <a:chOff x="505968" y="2587751"/>
            <a:chExt cx="1120140" cy="902335"/>
          </a:xfrm>
        </p:grpSpPr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05968" y="3060191"/>
              <a:ext cx="1120140" cy="429768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553402" y="3084067"/>
              <a:ext cx="1025525" cy="335280"/>
            </a:xfrm>
            <a:custGeom>
              <a:avLst/>
              <a:gdLst/>
              <a:ahLst/>
              <a:cxnLst/>
              <a:rect l="l" t="t" r="r" b="b"/>
              <a:pathLst>
                <a:path w="1025525" h="335279">
                  <a:moveTo>
                    <a:pt x="0" y="55880"/>
                  </a:moveTo>
                  <a:lnTo>
                    <a:pt x="4386" y="34129"/>
                  </a:lnTo>
                  <a:lnTo>
                    <a:pt x="16349" y="16367"/>
                  </a:lnTo>
                  <a:lnTo>
                    <a:pt x="34091" y="4391"/>
                  </a:lnTo>
                  <a:lnTo>
                    <a:pt x="55816" y="0"/>
                  </a:lnTo>
                  <a:lnTo>
                    <a:pt x="969200" y="0"/>
                  </a:lnTo>
                  <a:lnTo>
                    <a:pt x="990951" y="4391"/>
                  </a:lnTo>
                  <a:lnTo>
                    <a:pt x="1008713" y="16367"/>
                  </a:lnTo>
                  <a:lnTo>
                    <a:pt x="1020689" y="34129"/>
                  </a:lnTo>
                  <a:lnTo>
                    <a:pt x="1025080" y="55880"/>
                  </a:lnTo>
                  <a:lnTo>
                    <a:pt x="1025080" y="279145"/>
                  </a:lnTo>
                  <a:lnTo>
                    <a:pt x="1020689" y="300876"/>
                  </a:lnTo>
                  <a:lnTo>
                    <a:pt x="1008713" y="318595"/>
                  </a:lnTo>
                  <a:lnTo>
                    <a:pt x="990951" y="330527"/>
                  </a:lnTo>
                  <a:lnTo>
                    <a:pt x="969200" y="334899"/>
                  </a:lnTo>
                  <a:lnTo>
                    <a:pt x="55816" y="334899"/>
                  </a:lnTo>
                  <a:lnTo>
                    <a:pt x="34091" y="330527"/>
                  </a:lnTo>
                  <a:lnTo>
                    <a:pt x="16349" y="318595"/>
                  </a:lnTo>
                  <a:lnTo>
                    <a:pt x="4386" y="300876"/>
                  </a:lnTo>
                  <a:lnTo>
                    <a:pt x="0" y="279145"/>
                  </a:lnTo>
                  <a:lnTo>
                    <a:pt x="0" y="55880"/>
                  </a:lnTo>
                  <a:close/>
                </a:path>
              </a:pathLst>
            </a:custGeom>
            <a:ln w="9525">
              <a:solidFill>
                <a:srgbClr val="1F487C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15" name="object 1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31189" y="3148837"/>
              <a:ext cx="528408" cy="126492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30300" y="3286074"/>
              <a:ext cx="736269" cy="126796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05968" y="2587751"/>
              <a:ext cx="1120140" cy="429768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553402" y="2611627"/>
              <a:ext cx="1025525" cy="335280"/>
            </a:xfrm>
            <a:custGeom>
              <a:avLst/>
              <a:gdLst/>
              <a:ahLst/>
              <a:cxnLst/>
              <a:rect l="l" t="t" r="r" b="b"/>
              <a:pathLst>
                <a:path w="1025525" h="335280">
                  <a:moveTo>
                    <a:pt x="0" y="55753"/>
                  </a:moveTo>
                  <a:lnTo>
                    <a:pt x="4386" y="34075"/>
                  </a:lnTo>
                  <a:lnTo>
                    <a:pt x="16349" y="16351"/>
                  </a:lnTo>
                  <a:lnTo>
                    <a:pt x="34091" y="4389"/>
                  </a:lnTo>
                  <a:lnTo>
                    <a:pt x="55816" y="0"/>
                  </a:lnTo>
                  <a:lnTo>
                    <a:pt x="969200" y="0"/>
                  </a:lnTo>
                  <a:lnTo>
                    <a:pt x="990951" y="4389"/>
                  </a:lnTo>
                  <a:lnTo>
                    <a:pt x="1008713" y="16351"/>
                  </a:lnTo>
                  <a:lnTo>
                    <a:pt x="1020689" y="34075"/>
                  </a:lnTo>
                  <a:lnTo>
                    <a:pt x="1025080" y="55753"/>
                  </a:lnTo>
                  <a:lnTo>
                    <a:pt x="1025080" y="279146"/>
                  </a:lnTo>
                  <a:lnTo>
                    <a:pt x="1020689" y="300823"/>
                  </a:lnTo>
                  <a:lnTo>
                    <a:pt x="1008713" y="318547"/>
                  </a:lnTo>
                  <a:lnTo>
                    <a:pt x="990951" y="330509"/>
                  </a:lnTo>
                  <a:lnTo>
                    <a:pt x="969200" y="334899"/>
                  </a:lnTo>
                  <a:lnTo>
                    <a:pt x="55816" y="334899"/>
                  </a:lnTo>
                  <a:lnTo>
                    <a:pt x="34091" y="330509"/>
                  </a:lnTo>
                  <a:lnTo>
                    <a:pt x="16349" y="318547"/>
                  </a:lnTo>
                  <a:lnTo>
                    <a:pt x="4386" y="300823"/>
                  </a:lnTo>
                  <a:lnTo>
                    <a:pt x="0" y="279146"/>
                  </a:lnTo>
                  <a:lnTo>
                    <a:pt x="0" y="55753"/>
                  </a:lnTo>
                  <a:close/>
                </a:path>
              </a:pathLst>
            </a:custGeom>
            <a:ln w="9525">
              <a:solidFill>
                <a:srgbClr val="1F487C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19" name="object 19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90320" y="2739897"/>
              <a:ext cx="408940" cy="126492"/>
            </a:xfrm>
            <a:prstGeom prst="rect">
              <a:avLst/>
            </a:prstGeom>
          </p:spPr>
        </p:pic>
      </p:grpSp>
      <p:grpSp>
        <p:nvGrpSpPr>
          <p:cNvPr id="20" name="object 20"/>
          <p:cNvGrpSpPr/>
          <p:nvPr/>
        </p:nvGrpSpPr>
        <p:grpSpPr>
          <a:xfrm>
            <a:off x="505968" y="1642872"/>
            <a:ext cx="1120140" cy="429895"/>
            <a:chOff x="505968" y="1642872"/>
            <a:chExt cx="1120140" cy="429895"/>
          </a:xfrm>
        </p:grpSpPr>
        <p:pic>
          <p:nvPicPr>
            <p:cNvPr id="21" name="object 2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05968" y="1642872"/>
              <a:ext cx="1120140" cy="429767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553402" y="1666621"/>
              <a:ext cx="1025525" cy="335280"/>
            </a:xfrm>
            <a:custGeom>
              <a:avLst/>
              <a:gdLst/>
              <a:ahLst/>
              <a:cxnLst/>
              <a:rect l="l" t="t" r="r" b="b"/>
              <a:pathLst>
                <a:path w="1025525" h="335280">
                  <a:moveTo>
                    <a:pt x="0" y="55879"/>
                  </a:moveTo>
                  <a:lnTo>
                    <a:pt x="4386" y="34129"/>
                  </a:lnTo>
                  <a:lnTo>
                    <a:pt x="16349" y="16367"/>
                  </a:lnTo>
                  <a:lnTo>
                    <a:pt x="34091" y="4391"/>
                  </a:lnTo>
                  <a:lnTo>
                    <a:pt x="55816" y="0"/>
                  </a:lnTo>
                  <a:lnTo>
                    <a:pt x="969200" y="0"/>
                  </a:lnTo>
                  <a:lnTo>
                    <a:pt x="990951" y="4391"/>
                  </a:lnTo>
                  <a:lnTo>
                    <a:pt x="1008713" y="16367"/>
                  </a:lnTo>
                  <a:lnTo>
                    <a:pt x="1020689" y="34129"/>
                  </a:lnTo>
                  <a:lnTo>
                    <a:pt x="1025080" y="55879"/>
                  </a:lnTo>
                  <a:lnTo>
                    <a:pt x="1025080" y="279145"/>
                  </a:lnTo>
                  <a:lnTo>
                    <a:pt x="1020689" y="300876"/>
                  </a:lnTo>
                  <a:lnTo>
                    <a:pt x="1008713" y="318595"/>
                  </a:lnTo>
                  <a:lnTo>
                    <a:pt x="990951" y="330527"/>
                  </a:lnTo>
                  <a:lnTo>
                    <a:pt x="969200" y="334898"/>
                  </a:lnTo>
                  <a:lnTo>
                    <a:pt x="55816" y="334898"/>
                  </a:lnTo>
                  <a:lnTo>
                    <a:pt x="34091" y="330527"/>
                  </a:lnTo>
                  <a:lnTo>
                    <a:pt x="16349" y="318595"/>
                  </a:lnTo>
                  <a:lnTo>
                    <a:pt x="4386" y="300876"/>
                  </a:lnTo>
                  <a:lnTo>
                    <a:pt x="0" y="279145"/>
                  </a:lnTo>
                  <a:lnTo>
                    <a:pt x="0" y="55879"/>
                  </a:lnTo>
                  <a:close/>
                </a:path>
              </a:pathLst>
            </a:custGeom>
            <a:ln w="9525">
              <a:solidFill>
                <a:srgbClr val="1F487C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23" name="object 23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45184" y="1731264"/>
              <a:ext cx="302894" cy="126491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56792" y="1868424"/>
              <a:ext cx="478967" cy="126492"/>
            </a:xfrm>
            <a:prstGeom prst="rect">
              <a:avLst/>
            </a:prstGeom>
          </p:spPr>
        </p:pic>
      </p:grpSp>
      <p:grpSp>
        <p:nvGrpSpPr>
          <p:cNvPr id="25" name="object 25"/>
          <p:cNvGrpSpPr/>
          <p:nvPr/>
        </p:nvGrpSpPr>
        <p:grpSpPr>
          <a:xfrm>
            <a:off x="505968" y="3532632"/>
            <a:ext cx="1120140" cy="429895"/>
            <a:chOff x="505968" y="3532632"/>
            <a:chExt cx="1120140" cy="429895"/>
          </a:xfrm>
        </p:grpSpPr>
        <p:pic>
          <p:nvPicPr>
            <p:cNvPr id="26" name="object 26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05968" y="3532632"/>
              <a:ext cx="1120140" cy="429768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553402" y="3556635"/>
              <a:ext cx="1025525" cy="335280"/>
            </a:xfrm>
            <a:custGeom>
              <a:avLst/>
              <a:gdLst/>
              <a:ahLst/>
              <a:cxnLst/>
              <a:rect l="l" t="t" r="r" b="b"/>
              <a:pathLst>
                <a:path w="1025525" h="335279">
                  <a:moveTo>
                    <a:pt x="0" y="55752"/>
                  </a:moveTo>
                  <a:lnTo>
                    <a:pt x="4386" y="34022"/>
                  </a:lnTo>
                  <a:lnTo>
                    <a:pt x="16349" y="16303"/>
                  </a:lnTo>
                  <a:lnTo>
                    <a:pt x="34091" y="4371"/>
                  </a:lnTo>
                  <a:lnTo>
                    <a:pt x="55816" y="0"/>
                  </a:lnTo>
                  <a:lnTo>
                    <a:pt x="969200" y="0"/>
                  </a:lnTo>
                  <a:lnTo>
                    <a:pt x="990951" y="4371"/>
                  </a:lnTo>
                  <a:lnTo>
                    <a:pt x="1008713" y="16303"/>
                  </a:lnTo>
                  <a:lnTo>
                    <a:pt x="1020689" y="34022"/>
                  </a:lnTo>
                  <a:lnTo>
                    <a:pt x="1025080" y="55752"/>
                  </a:lnTo>
                  <a:lnTo>
                    <a:pt x="1025080" y="279018"/>
                  </a:lnTo>
                  <a:lnTo>
                    <a:pt x="1020689" y="300767"/>
                  </a:lnTo>
                  <a:lnTo>
                    <a:pt x="1008713" y="318525"/>
                  </a:lnTo>
                  <a:lnTo>
                    <a:pt x="990951" y="330496"/>
                  </a:lnTo>
                  <a:lnTo>
                    <a:pt x="969200" y="334886"/>
                  </a:lnTo>
                  <a:lnTo>
                    <a:pt x="55816" y="334886"/>
                  </a:lnTo>
                  <a:lnTo>
                    <a:pt x="34091" y="330496"/>
                  </a:lnTo>
                  <a:lnTo>
                    <a:pt x="16349" y="318525"/>
                  </a:lnTo>
                  <a:lnTo>
                    <a:pt x="4386" y="300767"/>
                  </a:lnTo>
                  <a:lnTo>
                    <a:pt x="0" y="279018"/>
                  </a:lnTo>
                  <a:lnTo>
                    <a:pt x="0" y="55752"/>
                  </a:lnTo>
                  <a:close/>
                </a:path>
              </a:pathLst>
            </a:custGeom>
            <a:ln w="9525">
              <a:solidFill>
                <a:srgbClr val="1F487C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28" name="object 28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04951" y="3685032"/>
              <a:ext cx="375157" cy="126492"/>
            </a:xfrm>
            <a:prstGeom prst="rect">
              <a:avLst/>
            </a:prstGeom>
          </p:spPr>
        </p:pic>
      </p:grpSp>
      <p:grpSp>
        <p:nvGrpSpPr>
          <p:cNvPr id="29" name="object 29"/>
          <p:cNvGrpSpPr/>
          <p:nvPr/>
        </p:nvGrpSpPr>
        <p:grpSpPr>
          <a:xfrm>
            <a:off x="505968" y="696468"/>
            <a:ext cx="1120140" cy="429895"/>
            <a:chOff x="505968" y="696468"/>
            <a:chExt cx="1120140" cy="429895"/>
          </a:xfrm>
        </p:grpSpPr>
        <p:pic>
          <p:nvPicPr>
            <p:cNvPr id="30" name="object 30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05968" y="696468"/>
              <a:ext cx="1120140" cy="429767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553402" y="720852"/>
              <a:ext cx="1025525" cy="335280"/>
            </a:xfrm>
            <a:custGeom>
              <a:avLst/>
              <a:gdLst/>
              <a:ahLst/>
              <a:cxnLst/>
              <a:rect l="l" t="t" r="r" b="b"/>
              <a:pathLst>
                <a:path w="1025525" h="335280">
                  <a:moveTo>
                    <a:pt x="0" y="55880"/>
                  </a:moveTo>
                  <a:lnTo>
                    <a:pt x="4386" y="34129"/>
                  </a:lnTo>
                  <a:lnTo>
                    <a:pt x="16349" y="16367"/>
                  </a:lnTo>
                  <a:lnTo>
                    <a:pt x="34091" y="4391"/>
                  </a:lnTo>
                  <a:lnTo>
                    <a:pt x="55816" y="0"/>
                  </a:lnTo>
                  <a:lnTo>
                    <a:pt x="969200" y="0"/>
                  </a:lnTo>
                  <a:lnTo>
                    <a:pt x="990951" y="4391"/>
                  </a:lnTo>
                  <a:lnTo>
                    <a:pt x="1008713" y="16367"/>
                  </a:lnTo>
                  <a:lnTo>
                    <a:pt x="1020689" y="34129"/>
                  </a:lnTo>
                  <a:lnTo>
                    <a:pt x="1025080" y="55880"/>
                  </a:lnTo>
                  <a:lnTo>
                    <a:pt x="1025080" y="279146"/>
                  </a:lnTo>
                  <a:lnTo>
                    <a:pt x="1020689" y="300876"/>
                  </a:lnTo>
                  <a:lnTo>
                    <a:pt x="1008713" y="318595"/>
                  </a:lnTo>
                  <a:lnTo>
                    <a:pt x="990951" y="330527"/>
                  </a:lnTo>
                  <a:lnTo>
                    <a:pt x="969200" y="334899"/>
                  </a:lnTo>
                  <a:lnTo>
                    <a:pt x="55816" y="334899"/>
                  </a:lnTo>
                  <a:lnTo>
                    <a:pt x="34091" y="330527"/>
                  </a:lnTo>
                  <a:lnTo>
                    <a:pt x="16349" y="318595"/>
                  </a:lnTo>
                  <a:lnTo>
                    <a:pt x="4386" y="300876"/>
                  </a:lnTo>
                  <a:lnTo>
                    <a:pt x="0" y="279146"/>
                  </a:lnTo>
                  <a:lnTo>
                    <a:pt x="0" y="55880"/>
                  </a:lnTo>
                  <a:close/>
                </a:path>
              </a:pathLst>
            </a:custGeom>
            <a:ln w="9525">
              <a:solidFill>
                <a:srgbClr val="1F487C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32" name="object 32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86663" y="848613"/>
              <a:ext cx="417830" cy="126491"/>
            </a:xfrm>
            <a:prstGeom prst="rect">
              <a:avLst/>
            </a:prstGeom>
          </p:spPr>
        </p:pic>
      </p:grpSp>
      <p:grpSp>
        <p:nvGrpSpPr>
          <p:cNvPr id="33" name="object 33"/>
          <p:cNvGrpSpPr/>
          <p:nvPr/>
        </p:nvGrpSpPr>
        <p:grpSpPr>
          <a:xfrm>
            <a:off x="3190620" y="795781"/>
            <a:ext cx="5244465" cy="292735"/>
            <a:chOff x="3190620" y="795781"/>
            <a:chExt cx="5244465" cy="292735"/>
          </a:xfrm>
        </p:grpSpPr>
        <p:pic>
          <p:nvPicPr>
            <p:cNvPr id="34" name="object 34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190620" y="795781"/>
              <a:ext cx="5244464" cy="140208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3190620" y="948181"/>
              <a:ext cx="536638" cy="140208"/>
            </a:xfrm>
            <a:prstGeom prst="rect">
              <a:avLst/>
            </a:prstGeom>
          </p:spPr>
        </p:pic>
      </p:grpSp>
      <p:grpSp>
        <p:nvGrpSpPr>
          <p:cNvPr id="36" name="object 36"/>
          <p:cNvGrpSpPr/>
          <p:nvPr/>
        </p:nvGrpSpPr>
        <p:grpSpPr>
          <a:xfrm>
            <a:off x="2305494" y="1156906"/>
            <a:ext cx="464184" cy="346710"/>
            <a:chOff x="2305494" y="1156906"/>
            <a:chExt cx="464184" cy="346710"/>
          </a:xfrm>
        </p:grpSpPr>
        <p:sp>
          <p:nvSpPr>
            <p:cNvPr id="37" name="object 37"/>
            <p:cNvSpPr/>
            <p:nvPr/>
          </p:nvSpPr>
          <p:spPr>
            <a:xfrm>
              <a:off x="2310257" y="1161669"/>
              <a:ext cx="454659" cy="337185"/>
            </a:xfrm>
            <a:custGeom>
              <a:avLst/>
              <a:gdLst/>
              <a:ahLst/>
              <a:cxnLst/>
              <a:rect l="l" t="t" r="r" b="b"/>
              <a:pathLst>
                <a:path w="454660" h="337184">
                  <a:moveTo>
                    <a:pt x="398018" y="336930"/>
                  </a:moveTo>
                  <a:lnTo>
                    <a:pt x="409320" y="291972"/>
                  </a:lnTo>
                  <a:lnTo>
                    <a:pt x="454279" y="280796"/>
                  </a:lnTo>
                  <a:lnTo>
                    <a:pt x="398018" y="336930"/>
                  </a:lnTo>
                  <a:lnTo>
                    <a:pt x="0" y="336930"/>
                  </a:lnTo>
                  <a:lnTo>
                    <a:pt x="0" y="0"/>
                  </a:lnTo>
                  <a:lnTo>
                    <a:pt x="454279" y="0"/>
                  </a:lnTo>
                  <a:lnTo>
                    <a:pt x="454279" y="280796"/>
                  </a:lnTo>
                </a:path>
              </a:pathLst>
            </a:custGeom>
            <a:ln w="9525">
              <a:solidFill>
                <a:srgbClr val="1F487C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38" name="object 38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2428621" y="1261237"/>
              <a:ext cx="211836" cy="86867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2599309" y="1261237"/>
              <a:ext cx="70866" cy="86867"/>
            </a:xfrm>
            <a:prstGeom prst="rect">
              <a:avLst/>
            </a:prstGeom>
          </p:spPr>
        </p:pic>
      </p:grpSp>
      <p:grpSp>
        <p:nvGrpSpPr>
          <p:cNvPr id="40" name="object 40"/>
          <p:cNvGrpSpPr/>
          <p:nvPr/>
        </p:nvGrpSpPr>
        <p:grpSpPr>
          <a:xfrm>
            <a:off x="3190620" y="1209802"/>
            <a:ext cx="5428615" cy="293370"/>
            <a:chOff x="3190620" y="1209802"/>
            <a:chExt cx="5428615" cy="293370"/>
          </a:xfrm>
        </p:grpSpPr>
        <p:pic>
          <p:nvPicPr>
            <p:cNvPr id="41" name="object 41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3190620" y="1209802"/>
              <a:ext cx="5428360" cy="140208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3190620" y="1362151"/>
              <a:ext cx="1425194" cy="140512"/>
            </a:xfrm>
            <a:prstGeom prst="rect">
              <a:avLst/>
            </a:prstGeom>
          </p:spPr>
        </p:pic>
      </p:grpSp>
      <p:grpSp>
        <p:nvGrpSpPr>
          <p:cNvPr id="43" name="object 43"/>
          <p:cNvGrpSpPr/>
          <p:nvPr/>
        </p:nvGrpSpPr>
        <p:grpSpPr>
          <a:xfrm>
            <a:off x="2160270" y="1609471"/>
            <a:ext cx="681990" cy="447040"/>
            <a:chOff x="2160270" y="1609471"/>
            <a:chExt cx="681990" cy="447040"/>
          </a:xfrm>
        </p:grpSpPr>
        <p:sp>
          <p:nvSpPr>
            <p:cNvPr id="44" name="object 44"/>
            <p:cNvSpPr/>
            <p:nvPr/>
          </p:nvSpPr>
          <p:spPr>
            <a:xfrm>
              <a:off x="2166620" y="1615821"/>
              <a:ext cx="669290" cy="434340"/>
            </a:xfrm>
            <a:custGeom>
              <a:avLst/>
              <a:gdLst/>
              <a:ahLst/>
              <a:cxnLst/>
              <a:rect l="l" t="t" r="r" b="b"/>
              <a:pathLst>
                <a:path w="669289" h="434339">
                  <a:moveTo>
                    <a:pt x="0" y="217169"/>
                  </a:moveTo>
                  <a:lnTo>
                    <a:pt x="108585" y="0"/>
                  </a:lnTo>
                  <a:lnTo>
                    <a:pt x="560451" y="0"/>
                  </a:lnTo>
                  <a:lnTo>
                    <a:pt x="669036" y="217169"/>
                  </a:lnTo>
                  <a:lnTo>
                    <a:pt x="560451" y="434212"/>
                  </a:lnTo>
                  <a:lnTo>
                    <a:pt x="108585" y="434212"/>
                  </a:lnTo>
                  <a:lnTo>
                    <a:pt x="0" y="217169"/>
                  </a:lnTo>
                  <a:close/>
                </a:path>
              </a:pathLst>
            </a:custGeom>
            <a:ln w="12700">
              <a:solidFill>
                <a:srgbClr val="1F487C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5" name="object 45"/>
            <p:cNvSpPr/>
            <p:nvPr/>
          </p:nvSpPr>
          <p:spPr>
            <a:xfrm>
              <a:off x="2286762" y="1702308"/>
              <a:ext cx="273050" cy="224154"/>
            </a:xfrm>
            <a:custGeom>
              <a:avLst/>
              <a:gdLst/>
              <a:ahLst/>
              <a:cxnLst/>
              <a:rect l="l" t="t" r="r" b="b"/>
              <a:pathLst>
                <a:path w="273050" h="224155">
                  <a:moveTo>
                    <a:pt x="127381" y="0"/>
                  </a:moveTo>
                  <a:lnTo>
                    <a:pt x="272795" y="40131"/>
                  </a:lnTo>
                </a:path>
                <a:path w="273050" h="224155">
                  <a:moveTo>
                    <a:pt x="127381" y="0"/>
                  </a:moveTo>
                  <a:lnTo>
                    <a:pt x="0" y="89915"/>
                  </a:lnTo>
                </a:path>
                <a:path w="273050" h="224155">
                  <a:moveTo>
                    <a:pt x="272795" y="40131"/>
                  </a:moveTo>
                  <a:lnTo>
                    <a:pt x="225551" y="157987"/>
                  </a:lnTo>
                </a:path>
                <a:path w="273050" h="224155">
                  <a:moveTo>
                    <a:pt x="0" y="89915"/>
                  </a:moveTo>
                  <a:lnTo>
                    <a:pt x="43306" y="223773"/>
                  </a:lnTo>
                </a:path>
              </a:pathLst>
            </a:custGeom>
            <a:ln w="12700">
              <a:solidFill>
                <a:srgbClr val="4178B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6" name="object 46"/>
            <p:cNvSpPr/>
            <p:nvPr/>
          </p:nvSpPr>
          <p:spPr>
            <a:xfrm>
              <a:off x="2286762" y="1792224"/>
              <a:ext cx="226060" cy="68580"/>
            </a:xfrm>
            <a:custGeom>
              <a:avLst/>
              <a:gdLst/>
              <a:ahLst/>
              <a:cxnLst/>
              <a:rect l="l" t="t" r="r" b="b"/>
              <a:pathLst>
                <a:path w="226060" h="68580">
                  <a:moveTo>
                    <a:pt x="0" y="0"/>
                  </a:moveTo>
                  <a:lnTo>
                    <a:pt x="225551" y="68072"/>
                  </a:lnTo>
                </a:path>
              </a:pathLst>
            </a:custGeom>
            <a:ln w="12700">
              <a:solidFill>
                <a:srgbClr val="1F487C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7" name="object 47"/>
            <p:cNvSpPr/>
            <p:nvPr/>
          </p:nvSpPr>
          <p:spPr>
            <a:xfrm>
              <a:off x="2329815" y="1742440"/>
              <a:ext cx="387350" cy="239395"/>
            </a:xfrm>
            <a:custGeom>
              <a:avLst/>
              <a:gdLst/>
              <a:ahLst/>
              <a:cxnLst/>
              <a:rect l="l" t="t" r="r" b="b"/>
              <a:pathLst>
                <a:path w="387350" h="239394">
                  <a:moveTo>
                    <a:pt x="4318" y="183642"/>
                  </a:moveTo>
                  <a:lnTo>
                    <a:pt x="182499" y="117856"/>
                  </a:lnTo>
                </a:path>
                <a:path w="387350" h="239394">
                  <a:moveTo>
                    <a:pt x="0" y="183642"/>
                  </a:moveTo>
                  <a:lnTo>
                    <a:pt x="157607" y="239141"/>
                  </a:lnTo>
                </a:path>
                <a:path w="387350" h="239394">
                  <a:moveTo>
                    <a:pt x="157607" y="239141"/>
                  </a:moveTo>
                  <a:lnTo>
                    <a:pt x="322834" y="197358"/>
                  </a:lnTo>
                </a:path>
                <a:path w="387350" h="239394">
                  <a:moveTo>
                    <a:pt x="182499" y="117856"/>
                  </a:moveTo>
                  <a:lnTo>
                    <a:pt x="324104" y="197358"/>
                  </a:lnTo>
                </a:path>
                <a:path w="387350" h="239394">
                  <a:moveTo>
                    <a:pt x="322834" y="197358"/>
                  </a:moveTo>
                  <a:lnTo>
                    <a:pt x="387350" y="41783"/>
                  </a:lnTo>
                </a:path>
                <a:path w="387350" h="239394">
                  <a:moveTo>
                    <a:pt x="232283" y="0"/>
                  </a:moveTo>
                  <a:lnTo>
                    <a:pt x="387350" y="41783"/>
                  </a:lnTo>
                </a:path>
              </a:pathLst>
            </a:custGeom>
            <a:ln w="12700">
              <a:solidFill>
                <a:srgbClr val="4178B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8" name="object 48"/>
            <p:cNvSpPr/>
            <p:nvPr/>
          </p:nvSpPr>
          <p:spPr>
            <a:xfrm>
              <a:off x="2239518" y="1753108"/>
              <a:ext cx="94615" cy="83820"/>
            </a:xfrm>
            <a:custGeom>
              <a:avLst/>
              <a:gdLst/>
              <a:ahLst/>
              <a:cxnLst/>
              <a:rect l="l" t="t" r="r" b="b"/>
              <a:pathLst>
                <a:path w="94614" h="83819">
                  <a:moveTo>
                    <a:pt x="47243" y="0"/>
                  </a:moveTo>
                  <a:lnTo>
                    <a:pt x="28825" y="3296"/>
                  </a:lnTo>
                  <a:lnTo>
                    <a:pt x="13811" y="12271"/>
                  </a:lnTo>
                  <a:lnTo>
                    <a:pt x="3702" y="25556"/>
                  </a:lnTo>
                  <a:lnTo>
                    <a:pt x="0" y="41782"/>
                  </a:lnTo>
                  <a:lnTo>
                    <a:pt x="3702" y="58082"/>
                  </a:lnTo>
                  <a:lnTo>
                    <a:pt x="13811" y="71405"/>
                  </a:lnTo>
                  <a:lnTo>
                    <a:pt x="28825" y="80394"/>
                  </a:lnTo>
                  <a:lnTo>
                    <a:pt x="47243" y="83692"/>
                  </a:lnTo>
                  <a:lnTo>
                    <a:pt x="65682" y="80394"/>
                  </a:lnTo>
                  <a:lnTo>
                    <a:pt x="80740" y="71405"/>
                  </a:lnTo>
                  <a:lnTo>
                    <a:pt x="90892" y="58082"/>
                  </a:lnTo>
                  <a:lnTo>
                    <a:pt x="94614" y="41782"/>
                  </a:lnTo>
                  <a:lnTo>
                    <a:pt x="90892" y="25556"/>
                  </a:lnTo>
                  <a:lnTo>
                    <a:pt x="80740" y="12271"/>
                  </a:lnTo>
                  <a:lnTo>
                    <a:pt x="65682" y="3296"/>
                  </a:lnTo>
                  <a:lnTo>
                    <a:pt x="4724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9" name="object 49"/>
            <p:cNvSpPr/>
            <p:nvPr/>
          </p:nvSpPr>
          <p:spPr>
            <a:xfrm>
              <a:off x="2239518" y="1753108"/>
              <a:ext cx="94615" cy="83820"/>
            </a:xfrm>
            <a:custGeom>
              <a:avLst/>
              <a:gdLst/>
              <a:ahLst/>
              <a:cxnLst/>
              <a:rect l="l" t="t" r="r" b="b"/>
              <a:pathLst>
                <a:path w="94614" h="83819">
                  <a:moveTo>
                    <a:pt x="0" y="41782"/>
                  </a:moveTo>
                  <a:lnTo>
                    <a:pt x="3702" y="25556"/>
                  </a:lnTo>
                  <a:lnTo>
                    <a:pt x="13811" y="12271"/>
                  </a:lnTo>
                  <a:lnTo>
                    <a:pt x="28825" y="3296"/>
                  </a:lnTo>
                  <a:lnTo>
                    <a:pt x="47243" y="0"/>
                  </a:lnTo>
                  <a:lnTo>
                    <a:pt x="65682" y="3296"/>
                  </a:lnTo>
                  <a:lnTo>
                    <a:pt x="80740" y="12271"/>
                  </a:lnTo>
                  <a:lnTo>
                    <a:pt x="90892" y="25556"/>
                  </a:lnTo>
                  <a:lnTo>
                    <a:pt x="94614" y="41782"/>
                  </a:lnTo>
                  <a:lnTo>
                    <a:pt x="90892" y="58082"/>
                  </a:lnTo>
                  <a:lnTo>
                    <a:pt x="80740" y="71405"/>
                  </a:lnTo>
                  <a:lnTo>
                    <a:pt x="65682" y="80394"/>
                  </a:lnTo>
                  <a:lnTo>
                    <a:pt x="47243" y="83692"/>
                  </a:lnTo>
                  <a:lnTo>
                    <a:pt x="28825" y="80394"/>
                  </a:lnTo>
                  <a:lnTo>
                    <a:pt x="13811" y="71405"/>
                  </a:lnTo>
                  <a:lnTo>
                    <a:pt x="3702" y="58082"/>
                  </a:lnTo>
                  <a:lnTo>
                    <a:pt x="0" y="41782"/>
                  </a:lnTo>
                  <a:close/>
                </a:path>
              </a:pathLst>
            </a:custGeom>
            <a:ln w="12700">
              <a:solidFill>
                <a:srgbClr val="1F487C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0" name="object 50"/>
            <p:cNvSpPr/>
            <p:nvPr/>
          </p:nvSpPr>
          <p:spPr>
            <a:xfrm>
              <a:off x="2366264" y="1662684"/>
              <a:ext cx="94615" cy="83820"/>
            </a:xfrm>
            <a:custGeom>
              <a:avLst/>
              <a:gdLst/>
              <a:ahLst/>
              <a:cxnLst/>
              <a:rect l="l" t="t" r="r" b="b"/>
              <a:pathLst>
                <a:path w="94614" h="83819">
                  <a:moveTo>
                    <a:pt x="47243" y="0"/>
                  </a:moveTo>
                  <a:lnTo>
                    <a:pt x="28825" y="3278"/>
                  </a:lnTo>
                  <a:lnTo>
                    <a:pt x="13811" y="12223"/>
                  </a:lnTo>
                  <a:lnTo>
                    <a:pt x="3702" y="25503"/>
                  </a:lnTo>
                  <a:lnTo>
                    <a:pt x="0" y="41782"/>
                  </a:lnTo>
                  <a:lnTo>
                    <a:pt x="3702" y="58062"/>
                  </a:lnTo>
                  <a:lnTo>
                    <a:pt x="13811" y="71342"/>
                  </a:lnTo>
                  <a:lnTo>
                    <a:pt x="28825" y="80287"/>
                  </a:lnTo>
                  <a:lnTo>
                    <a:pt x="47243" y="83565"/>
                  </a:lnTo>
                  <a:lnTo>
                    <a:pt x="65682" y="80287"/>
                  </a:lnTo>
                  <a:lnTo>
                    <a:pt x="80740" y="71342"/>
                  </a:lnTo>
                  <a:lnTo>
                    <a:pt x="90892" y="58062"/>
                  </a:lnTo>
                  <a:lnTo>
                    <a:pt x="94615" y="41782"/>
                  </a:lnTo>
                  <a:lnTo>
                    <a:pt x="90892" y="25503"/>
                  </a:lnTo>
                  <a:lnTo>
                    <a:pt x="80740" y="12223"/>
                  </a:lnTo>
                  <a:lnTo>
                    <a:pt x="65682" y="3278"/>
                  </a:lnTo>
                  <a:lnTo>
                    <a:pt x="4724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1" name="object 51"/>
            <p:cNvSpPr/>
            <p:nvPr/>
          </p:nvSpPr>
          <p:spPr>
            <a:xfrm>
              <a:off x="2366264" y="1662684"/>
              <a:ext cx="94615" cy="83820"/>
            </a:xfrm>
            <a:custGeom>
              <a:avLst/>
              <a:gdLst/>
              <a:ahLst/>
              <a:cxnLst/>
              <a:rect l="l" t="t" r="r" b="b"/>
              <a:pathLst>
                <a:path w="94614" h="83819">
                  <a:moveTo>
                    <a:pt x="0" y="41782"/>
                  </a:moveTo>
                  <a:lnTo>
                    <a:pt x="3702" y="25503"/>
                  </a:lnTo>
                  <a:lnTo>
                    <a:pt x="13811" y="12223"/>
                  </a:lnTo>
                  <a:lnTo>
                    <a:pt x="28825" y="3278"/>
                  </a:lnTo>
                  <a:lnTo>
                    <a:pt x="47243" y="0"/>
                  </a:lnTo>
                  <a:lnTo>
                    <a:pt x="65682" y="3278"/>
                  </a:lnTo>
                  <a:lnTo>
                    <a:pt x="80740" y="12223"/>
                  </a:lnTo>
                  <a:lnTo>
                    <a:pt x="90892" y="25503"/>
                  </a:lnTo>
                  <a:lnTo>
                    <a:pt x="94615" y="41782"/>
                  </a:lnTo>
                  <a:lnTo>
                    <a:pt x="90892" y="58062"/>
                  </a:lnTo>
                  <a:lnTo>
                    <a:pt x="80740" y="71342"/>
                  </a:lnTo>
                  <a:lnTo>
                    <a:pt x="65682" y="80287"/>
                  </a:lnTo>
                  <a:lnTo>
                    <a:pt x="47243" y="83565"/>
                  </a:lnTo>
                  <a:lnTo>
                    <a:pt x="28825" y="80287"/>
                  </a:lnTo>
                  <a:lnTo>
                    <a:pt x="13811" y="71342"/>
                  </a:lnTo>
                  <a:lnTo>
                    <a:pt x="3702" y="58062"/>
                  </a:lnTo>
                  <a:lnTo>
                    <a:pt x="0" y="41782"/>
                  </a:lnTo>
                  <a:close/>
                </a:path>
              </a:pathLst>
            </a:custGeom>
            <a:ln w="12700">
              <a:solidFill>
                <a:srgbClr val="1F487C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2" name="object 52"/>
            <p:cNvSpPr/>
            <p:nvPr/>
          </p:nvSpPr>
          <p:spPr>
            <a:xfrm>
              <a:off x="2468245" y="1817624"/>
              <a:ext cx="94615" cy="83820"/>
            </a:xfrm>
            <a:custGeom>
              <a:avLst/>
              <a:gdLst/>
              <a:ahLst/>
              <a:cxnLst/>
              <a:rect l="l" t="t" r="r" b="b"/>
              <a:pathLst>
                <a:path w="94614" h="83819">
                  <a:moveTo>
                    <a:pt x="47371" y="0"/>
                  </a:moveTo>
                  <a:lnTo>
                    <a:pt x="28932" y="3296"/>
                  </a:lnTo>
                  <a:lnTo>
                    <a:pt x="13874" y="12271"/>
                  </a:lnTo>
                  <a:lnTo>
                    <a:pt x="3722" y="25556"/>
                  </a:lnTo>
                  <a:lnTo>
                    <a:pt x="0" y="41783"/>
                  </a:lnTo>
                  <a:lnTo>
                    <a:pt x="3722" y="58082"/>
                  </a:lnTo>
                  <a:lnTo>
                    <a:pt x="13874" y="71405"/>
                  </a:lnTo>
                  <a:lnTo>
                    <a:pt x="28932" y="80394"/>
                  </a:lnTo>
                  <a:lnTo>
                    <a:pt x="47371" y="83693"/>
                  </a:lnTo>
                  <a:lnTo>
                    <a:pt x="65789" y="80394"/>
                  </a:lnTo>
                  <a:lnTo>
                    <a:pt x="80803" y="71405"/>
                  </a:lnTo>
                  <a:lnTo>
                    <a:pt x="90912" y="58082"/>
                  </a:lnTo>
                  <a:lnTo>
                    <a:pt x="94615" y="41783"/>
                  </a:lnTo>
                  <a:lnTo>
                    <a:pt x="90912" y="25556"/>
                  </a:lnTo>
                  <a:lnTo>
                    <a:pt x="80803" y="12271"/>
                  </a:lnTo>
                  <a:lnTo>
                    <a:pt x="65789" y="3296"/>
                  </a:lnTo>
                  <a:lnTo>
                    <a:pt x="4737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3" name="object 53"/>
            <p:cNvSpPr/>
            <p:nvPr/>
          </p:nvSpPr>
          <p:spPr>
            <a:xfrm>
              <a:off x="2468245" y="1817624"/>
              <a:ext cx="94615" cy="83820"/>
            </a:xfrm>
            <a:custGeom>
              <a:avLst/>
              <a:gdLst/>
              <a:ahLst/>
              <a:cxnLst/>
              <a:rect l="l" t="t" r="r" b="b"/>
              <a:pathLst>
                <a:path w="94614" h="83819">
                  <a:moveTo>
                    <a:pt x="0" y="41783"/>
                  </a:moveTo>
                  <a:lnTo>
                    <a:pt x="3722" y="25556"/>
                  </a:lnTo>
                  <a:lnTo>
                    <a:pt x="13874" y="12271"/>
                  </a:lnTo>
                  <a:lnTo>
                    <a:pt x="28932" y="3296"/>
                  </a:lnTo>
                  <a:lnTo>
                    <a:pt x="47371" y="0"/>
                  </a:lnTo>
                  <a:lnTo>
                    <a:pt x="65789" y="3296"/>
                  </a:lnTo>
                  <a:lnTo>
                    <a:pt x="80803" y="12271"/>
                  </a:lnTo>
                  <a:lnTo>
                    <a:pt x="90912" y="25556"/>
                  </a:lnTo>
                  <a:lnTo>
                    <a:pt x="94615" y="41783"/>
                  </a:lnTo>
                  <a:lnTo>
                    <a:pt x="90912" y="58082"/>
                  </a:lnTo>
                  <a:lnTo>
                    <a:pt x="80803" y="71405"/>
                  </a:lnTo>
                  <a:lnTo>
                    <a:pt x="65789" y="80394"/>
                  </a:lnTo>
                  <a:lnTo>
                    <a:pt x="47371" y="83693"/>
                  </a:lnTo>
                  <a:lnTo>
                    <a:pt x="28932" y="80394"/>
                  </a:lnTo>
                  <a:lnTo>
                    <a:pt x="13874" y="71405"/>
                  </a:lnTo>
                  <a:lnTo>
                    <a:pt x="3722" y="58082"/>
                  </a:lnTo>
                  <a:lnTo>
                    <a:pt x="0" y="41783"/>
                  </a:lnTo>
                  <a:close/>
                </a:path>
              </a:pathLst>
            </a:custGeom>
            <a:ln w="12700">
              <a:solidFill>
                <a:srgbClr val="1F487C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4" name="object 54"/>
            <p:cNvSpPr/>
            <p:nvPr/>
          </p:nvSpPr>
          <p:spPr>
            <a:xfrm>
              <a:off x="2286762" y="1878584"/>
              <a:ext cx="95250" cy="83820"/>
            </a:xfrm>
            <a:custGeom>
              <a:avLst/>
              <a:gdLst/>
              <a:ahLst/>
              <a:cxnLst/>
              <a:rect l="l" t="t" r="r" b="b"/>
              <a:pathLst>
                <a:path w="95250" h="83819">
                  <a:moveTo>
                    <a:pt x="47370" y="0"/>
                  </a:moveTo>
                  <a:lnTo>
                    <a:pt x="28932" y="3278"/>
                  </a:lnTo>
                  <a:lnTo>
                    <a:pt x="13874" y="12223"/>
                  </a:lnTo>
                  <a:lnTo>
                    <a:pt x="3722" y="25503"/>
                  </a:lnTo>
                  <a:lnTo>
                    <a:pt x="0" y="41782"/>
                  </a:lnTo>
                  <a:lnTo>
                    <a:pt x="3722" y="58062"/>
                  </a:lnTo>
                  <a:lnTo>
                    <a:pt x="13874" y="71342"/>
                  </a:lnTo>
                  <a:lnTo>
                    <a:pt x="28932" y="80287"/>
                  </a:lnTo>
                  <a:lnTo>
                    <a:pt x="47370" y="83565"/>
                  </a:lnTo>
                  <a:lnTo>
                    <a:pt x="65809" y="80287"/>
                  </a:lnTo>
                  <a:lnTo>
                    <a:pt x="80867" y="71342"/>
                  </a:lnTo>
                  <a:lnTo>
                    <a:pt x="91019" y="58062"/>
                  </a:lnTo>
                  <a:lnTo>
                    <a:pt x="94742" y="41782"/>
                  </a:lnTo>
                  <a:lnTo>
                    <a:pt x="91019" y="25503"/>
                  </a:lnTo>
                  <a:lnTo>
                    <a:pt x="80867" y="12223"/>
                  </a:lnTo>
                  <a:lnTo>
                    <a:pt x="65809" y="3278"/>
                  </a:lnTo>
                  <a:lnTo>
                    <a:pt x="4737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5" name="object 55"/>
            <p:cNvSpPr/>
            <p:nvPr/>
          </p:nvSpPr>
          <p:spPr>
            <a:xfrm>
              <a:off x="2286762" y="1878584"/>
              <a:ext cx="95250" cy="83820"/>
            </a:xfrm>
            <a:custGeom>
              <a:avLst/>
              <a:gdLst/>
              <a:ahLst/>
              <a:cxnLst/>
              <a:rect l="l" t="t" r="r" b="b"/>
              <a:pathLst>
                <a:path w="95250" h="83819">
                  <a:moveTo>
                    <a:pt x="0" y="41782"/>
                  </a:moveTo>
                  <a:lnTo>
                    <a:pt x="3722" y="25503"/>
                  </a:lnTo>
                  <a:lnTo>
                    <a:pt x="13874" y="12223"/>
                  </a:lnTo>
                  <a:lnTo>
                    <a:pt x="28932" y="3278"/>
                  </a:lnTo>
                  <a:lnTo>
                    <a:pt x="47370" y="0"/>
                  </a:lnTo>
                  <a:lnTo>
                    <a:pt x="65809" y="3278"/>
                  </a:lnTo>
                  <a:lnTo>
                    <a:pt x="80867" y="12223"/>
                  </a:lnTo>
                  <a:lnTo>
                    <a:pt x="91019" y="25503"/>
                  </a:lnTo>
                  <a:lnTo>
                    <a:pt x="94742" y="41782"/>
                  </a:lnTo>
                  <a:lnTo>
                    <a:pt x="91019" y="58062"/>
                  </a:lnTo>
                  <a:lnTo>
                    <a:pt x="80867" y="71342"/>
                  </a:lnTo>
                  <a:lnTo>
                    <a:pt x="65809" y="80287"/>
                  </a:lnTo>
                  <a:lnTo>
                    <a:pt x="47370" y="83565"/>
                  </a:lnTo>
                  <a:lnTo>
                    <a:pt x="28932" y="80287"/>
                  </a:lnTo>
                  <a:lnTo>
                    <a:pt x="13874" y="71342"/>
                  </a:lnTo>
                  <a:lnTo>
                    <a:pt x="3722" y="58062"/>
                  </a:lnTo>
                  <a:lnTo>
                    <a:pt x="0" y="41782"/>
                  </a:lnTo>
                  <a:close/>
                </a:path>
              </a:pathLst>
            </a:custGeom>
            <a:ln w="12700">
              <a:solidFill>
                <a:srgbClr val="1F487C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6" name="object 56"/>
            <p:cNvSpPr/>
            <p:nvPr/>
          </p:nvSpPr>
          <p:spPr>
            <a:xfrm>
              <a:off x="2512314" y="1700530"/>
              <a:ext cx="94615" cy="83820"/>
            </a:xfrm>
            <a:custGeom>
              <a:avLst/>
              <a:gdLst/>
              <a:ahLst/>
              <a:cxnLst/>
              <a:rect l="l" t="t" r="r" b="b"/>
              <a:pathLst>
                <a:path w="94614" h="83819">
                  <a:moveTo>
                    <a:pt x="47243" y="0"/>
                  </a:moveTo>
                  <a:lnTo>
                    <a:pt x="28878" y="3298"/>
                  </a:lnTo>
                  <a:lnTo>
                    <a:pt x="13858" y="12287"/>
                  </a:lnTo>
                  <a:lnTo>
                    <a:pt x="3720" y="25610"/>
                  </a:lnTo>
                  <a:lnTo>
                    <a:pt x="0" y="41910"/>
                  </a:lnTo>
                  <a:lnTo>
                    <a:pt x="3720" y="58136"/>
                  </a:lnTo>
                  <a:lnTo>
                    <a:pt x="13858" y="71421"/>
                  </a:lnTo>
                  <a:lnTo>
                    <a:pt x="28878" y="80396"/>
                  </a:lnTo>
                  <a:lnTo>
                    <a:pt x="47243" y="83693"/>
                  </a:lnTo>
                  <a:lnTo>
                    <a:pt x="65682" y="80396"/>
                  </a:lnTo>
                  <a:lnTo>
                    <a:pt x="80740" y="71421"/>
                  </a:lnTo>
                  <a:lnTo>
                    <a:pt x="90892" y="58136"/>
                  </a:lnTo>
                  <a:lnTo>
                    <a:pt x="94615" y="41910"/>
                  </a:lnTo>
                  <a:lnTo>
                    <a:pt x="90892" y="25610"/>
                  </a:lnTo>
                  <a:lnTo>
                    <a:pt x="80740" y="12287"/>
                  </a:lnTo>
                  <a:lnTo>
                    <a:pt x="65682" y="3298"/>
                  </a:lnTo>
                  <a:lnTo>
                    <a:pt x="4724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7" name="object 57"/>
            <p:cNvSpPr/>
            <p:nvPr/>
          </p:nvSpPr>
          <p:spPr>
            <a:xfrm>
              <a:off x="2512314" y="1700530"/>
              <a:ext cx="94615" cy="83820"/>
            </a:xfrm>
            <a:custGeom>
              <a:avLst/>
              <a:gdLst/>
              <a:ahLst/>
              <a:cxnLst/>
              <a:rect l="l" t="t" r="r" b="b"/>
              <a:pathLst>
                <a:path w="94614" h="83819">
                  <a:moveTo>
                    <a:pt x="0" y="41910"/>
                  </a:moveTo>
                  <a:lnTo>
                    <a:pt x="3720" y="25610"/>
                  </a:lnTo>
                  <a:lnTo>
                    <a:pt x="13858" y="12287"/>
                  </a:lnTo>
                  <a:lnTo>
                    <a:pt x="28878" y="3298"/>
                  </a:lnTo>
                  <a:lnTo>
                    <a:pt x="47243" y="0"/>
                  </a:lnTo>
                  <a:lnTo>
                    <a:pt x="65682" y="3298"/>
                  </a:lnTo>
                  <a:lnTo>
                    <a:pt x="80740" y="12287"/>
                  </a:lnTo>
                  <a:lnTo>
                    <a:pt x="90892" y="25610"/>
                  </a:lnTo>
                  <a:lnTo>
                    <a:pt x="94615" y="41910"/>
                  </a:lnTo>
                  <a:lnTo>
                    <a:pt x="90892" y="58136"/>
                  </a:lnTo>
                  <a:lnTo>
                    <a:pt x="80740" y="71421"/>
                  </a:lnTo>
                  <a:lnTo>
                    <a:pt x="65682" y="80396"/>
                  </a:lnTo>
                  <a:lnTo>
                    <a:pt x="47243" y="83693"/>
                  </a:lnTo>
                  <a:lnTo>
                    <a:pt x="28878" y="80396"/>
                  </a:lnTo>
                  <a:lnTo>
                    <a:pt x="13858" y="71421"/>
                  </a:lnTo>
                  <a:lnTo>
                    <a:pt x="3720" y="58136"/>
                  </a:lnTo>
                  <a:lnTo>
                    <a:pt x="0" y="41910"/>
                  </a:lnTo>
                  <a:close/>
                </a:path>
              </a:pathLst>
            </a:custGeom>
            <a:ln w="12699">
              <a:solidFill>
                <a:srgbClr val="1F487C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8" name="object 58"/>
            <p:cNvSpPr/>
            <p:nvPr/>
          </p:nvSpPr>
          <p:spPr>
            <a:xfrm>
              <a:off x="2439035" y="1939798"/>
              <a:ext cx="94615" cy="83820"/>
            </a:xfrm>
            <a:custGeom>
              <a:avLst/>
              <a:gdLst/>
              <a:ahLst/>
              <a:cxnLst/>
              <a:rect l="l" t="t" r="r" b="b"/>
              <a:pathLst>
                <a:path w="94614" h="83819">
                  <a:moveTo>
                    <a:pt x="47370" y="0"/>
                  </a:moveTo>
                  <a:lnTo>
                    <a:pt x="28932" y="3278"/>
                  </a:lnTo>
                  <a:lnTo>
                    <a:pt x="13874" y="12223"/>
                  </a:lnTo>
                  <a:lnTo>
                    <a:pt x="3722" y="25503"/>
                  </a:lnTo>
                  <a:lnTo>
                    <a:pt x="0" y="41782"/>
                  </a:lnTo>
                  <a:lnTo>
                    <a:pt x="3722" y="58062"/>
                  </a:lnTo>
                  <a:lnTo>
                    <a:pt x="13874" y="71342"/>
                  </a:lnTo>
                  <a:lnTo>
                    <a:pt x="28932" y="80287"/>
                  </a:lnTo>
                  <a:lnTo>
                    <a:pt x="47370" y="83565"/>
                  </a:lnTo>
                  <a:lnTo>
                    <a:pt x="65789" y="80287"/>
                  </a:lnTo>
                  <a:lnTo>
                    <a:pt x="80803" y="71342"/>
                  </a:lnTo>
                  <a:lnTo>
                    <a:pt x="90912" y="58062"/>
                  </a:lnTo>
                  <a:lnTo>
                    <a:pt x="94614" y="41782"/>
                  </a:lnTo>
                  <a:lnTo>
                    <a:pt x="90912" y="25503"/>
                  </a:lnTo>
                  <a:lnTo>
                    <a:pt x="80803" y="12223"/>
                  </a:lnTo>
                  <a:lnTo>
                    <a:pt x="65789" y="3278"/>
                  </a:lnTo>
                  <a:lnTo>
                    <a:pt x="4737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9" name="object 59"/>
            <p:cNvSpPr/>
            <p:nvPr/>
          </p:nvSpPr>
          <p:spPr>
            <a:xfrm>
              <a:off x="2439035" y="1939798"/>
              <a:ext cx="94615" cy="83820"/>
            </a:xfrm>
            <a:custGeom>
              <a:avLst/>
              <a:gdLst/>
              <a:ahLst/>
              <a:cxnLst/>
              <a:rect l="l" t="t" r="r" b="b"/>
              <a:pathLst>
                <a:path w="94614" h="83819">
                  <a:moveTo>
                    <a:pt x="0" y="41782"/>
                  </a:moveTo>
                  <a:lnTo>
                    <a:pt x="3722" y="25503"/>
                  </a:lnTo>
                  <a:lnTo>
                    <a:pt x="13874" y="12223"/>
                  </a:lnTo>
                  <a:lnTo>
                    <a:pt x="28932" y="3278"/>
                  </a:lnTo>
                  <a:lnTo>
                    <a:pt x="47370" y="0"/>
                  </a:lnTo>
                  <a:lnTo>
                    <a:pt x="65789" y="3278"/>
                  </a:lnTo>
                  <a:lnTo>
                    <a:pt x="80803" y="12223"/>
                  </a:lnTo>
                  <a:lnTo>
                    <a:pt x="90912" y="25503"/>
                  </a:lnTo>
                  <a:lnTo>
                    <a:pt x="94614" y="41782"/>
                  </a:lnTo>
                  <a:lnTo>
                    <a:pt x="90912" y="58062"/>
                  </a:lnTo>
                  <a:lnTo>
                    <a:pt x="80803" y="71342"/>
                  </a:lnTo>
                  <a:lnTo>
                    <a:pt x="65789" y="80287"/>
                  </a:lnTo>
                  <a:lnTo>
                    <a:pt x="47370" y="83565"/>
                  </a:lnTo>
                  <a:lnTo>
                    <a:pt x="28932" y="80287"/>
                  </a:lnTo>
                  <a:lnTo>
                    <a:pt x="13874" y="71342"/>
                  </a:lnTo>
                  <a:lnTo>
                    <a:pt x="3722" y="58062"/>
                  </a:lnTo>
                  <a:lnTo>
                    <a:pt x="0" y="41782"/>
                  </a:lnTo>
                  <a:close/>
                </a:path>
              </a:pathLst>
            </a:custGeom>
            <a:ln w="12700">
              <a:solidFill>
                <a:srgbClr val="1F487C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0" name="object 60"/>
            <p:cNvSpPr/>
            <p:nvPr/>
          </p:nvSpPr>
          <p:spPr>
            <a:xfrm>
              <a:off x="2669794" y="1746885"/>
              <a:ext cx="95250" cy="83820"/>
            </a:xfrm>
            <a:custGeom>
              <a:avLst/>
              <a:gdLst/>
              <a:ahLst/>
              <a:cxnLst/>
              <a:rect l="l" t="t" r="r" b="b"/>
              <a:pathLst>
                <a:path w="95250" h="83819">
                  <a:moveTo>
                    <a:pt x="47370" y="0"/>
                  </a:moveTo>
                  <a:lnTo>
                    <a:pt x="28932" y="3296"/>
                  </a:lnTo>
                  <a:lnTo>
                    <a:pt x="13874" y="12271"/>
                  </a:lnTo>
                  <a:lnTo>
                    <a:pt x="3722" y="25556"/>
                  </a:lnTo>
                  <a:lnTo>
                    <a:pt x="0" y="41782"/>
                  </a:lnTo>
                  <a:lnTo>
                    <a:pt x="3722" y="58082"/>
                  </a:lnTo>
                  <a:lnTo>
                    <a:pt x="13874" y="71405"/>
                  </a:lnTo>
                  <a:lnTo>
                    <a:pt x="28932" y="80394"/>
                  </a:lnTo>
                  <a:lnTo>
                    <a:pt x="47370" y="83692"/>
                  </a:lnTo>
                  <a:lnTo>
                    <a:pt x="65809" y="80394"/>
                  </a:lnTo>
                  <a:lnTo>
                    <a:pt x="80867" y="71405"/>
                  </a:lnTo>
                  <a:lnTo>
                    <a:pt x="91019" y="58082"/>
                  </a:lnTo>
                  <a:lnTo>
                    <a:pt x="94742" y="41782"/>
                  </a:lnTo>
                  <a:lnTo>
                    <a:pt x="91019" y="25556"/>
                  </a:lnTo>
                  <a:lnTo>
                    <a:pt x="80867" y="12271"/>
                  </a:lnTo>
                  <a:lnTo>
                    <a:pt x="65809" y="3296"/>
                  </a:lnTo>
                  <a:lnTo>
                    <a:pt x="4737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1" name="object 61"/>
            <p:cNvSpPr/>
            <p:nvPr/>
          </p:nvSpPr>
          <p:spPr>
            <a:xfrm>
              <a:off x="2669794" y="1746885"/>
              <a:ext cx="95250" cy="83820"/>
            </a:xfrm>
            <a:custGeom>
              <a:avLst/>
              <a:gdLst/>
              <a:ahLst/>
              <a:cxnLst/>
              <a:rect l="l" t="t" r="r" b="b"/>
              <a:pathLst>
                <a:path w="95250" h="83819">
                  <a:moveTo>
                    <a:pt x="0" y="41782"/>
                  </a:moveTo>
                  <a:lnTo>
                    <a:pt x="3722" y="25556"/>
                  </a:lnTo>
                  <a:lnTo>
                    <a:pt x="13874" y="12271"/>
                  </a:lnTo>
                  <a:lnTo>
                    <a:pt x="28932" y="3296"/>
                  </a:lnTo>
                  <a:lnTo>
                    <a:pt x="47370" y="0"/>
                  </a:lnTo>
                  <a:lnTo>
                    <a:pt x="65809" y="3296"/>
                  </a:lnTo>
                  <a:lnTo>
                    <a:pt x="80867" y="12271"/>
                  </a:lnTo>
                  <a:lnTo>
                    <a:pt x="91019" y="25556"/>
                  </a:lnTo>
                  <a:lnTo>
                    <a:pt x="94742" y="41782"/>
                  </a:lnTo>
                  <a:lnTo>
                    <a:pt x="91019" y="58082"/>
                  </a:lnTo>
                  <a:lnTo>
                    <a:pt x="80867" y="71405"/>
                  </a:lnTo>
                  <a:lnTo>
                    <a:pt x="65809" y="80394"/>
                  </a:lnTo>
                  <a:lnTo>
                    <a:pt x="47370" y="83692"/>
                  </a:lnTo>
                  <a:lnTo>
                    <a:pt x="28932" y="80394"/>
                  </a:lnTo>
                  <a:lnTo>
                    <a:pt x="13874" y="71405"/>
                  </a:lnTo>
                  <a:lnTo>
                    <a:pt x="3722" y="58082"/>
                  </a:lnTo>
                  <a:lnTo>
                    <a:pt x="0" y="41782"/>
                  </a:lnTo>
                  <a:close/>
                </a:path>
              </a:pathLst>
            </a:custGeom>
            <a:ln w="12700">
              <a:solidFill>
                <a:srgbClr val="1F487C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2" name="object 62"/>
            <p:cNvSpPr/>
            <p:nvPr/>
          </p:nvSpPr>
          <p:spPr>
            <a:xfrm>
              <a:off x="2600452" y="1891411"/>
              <a:ext cx="95250" cy="83820"/>
            </a:xfrm>
            <a:custGeom>
              <a:avLst/>
              <a:gdLst/>
              <a:ahLst/>
              <a:cxnLst/>
              <a:rect l="l" t="t" r="r" b="b"/>
              <a:pathLst>
                <a:path w="95250" h="83819">
                  <a:moveTo>
                    <a:pt x="47371" y="0"/>
                  </a:moveTo>
                  <a:lnTo>
                    <a:pt x="28932" y="3278"/>
                  </a:lnTo>
                  <a:lnTo>
                    <a:pt x="13874" y="12223"/>
                  </a:lnTo>
                  <a:lnTo>
                    <a:pt x="3722" y="25503"/>
                  </a:lnTo>
                  <a:lnTo>
                    <a:pt x="0" y="41782"/>
                  </a:lnTo>
                  <a:lnTo>
                    <a:pt x="3722" y="58062"/>
                  </a:lnTo>
                  <a:lnTo>
                    <a:pt x="13874" y="71342"/>
                  </a:lnTo>
                  <a:lnTo>
                    <a:pt x="28932" y="80287"/>
                  </a:lnTo>
                  <a:lnTo>
                    <a:pt x="47371" y="83565"/>
                  </a:lnTo>
                  <a:lnTo>
                    <a:pt x="65809" y="80287"/>
                  </a:lnTo>
                  <a:lnTo>
                    <a:pt x="80867" y="71342"/>
                  </a:lnTo>
                  <a:lnTo>
                    <a:pt x="91019" y="58062"/>
                  </a:lnTo>
                  <a:lnTo>
                    <a:pt x="94742" y="41782"/>
                  </a:lnTo>
                  <a:lnTo>
                    <a:pt x="91019" y="25503"/>
                  </a:lnTo>
                  <a:lnTo>
                    <a:pt x="80867" y="12223"/>
                  </a:lnTo>
                  <a:lnTo>
                    <a:pt x="65809" y="3278"/>
                  </a:lnTo>
                  <a:lnTo>
                    <a:pt x="4737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3" name="object 63"/>
            <p:cNvSpPr/>
            <p:nvPr/>
          </p:nvSpPr>
          <p:spPr>
            <a:xfrm>
              <a:off x="2600452" y="1891411"/>
              <a:ext cx="95250" cy="83820"/>
            </a:xfrm>
            <a:custGeom>
              <a:avLst/>
              <a:gdLst/>
              <a:ahLst/>
              <a:cxnLst/>
              <a:rect l="l" t="t" r="r" b="b"/>
              <a:pathLst>
                <a:path w="95250" h="83819">
                  <a:moveTo>
                    <a:pt x="0" y="41782"/>
                  </a:moveTo>
                  <a:lnTo>
                    <a:pt x="3722" y="25503"/>
                  </a:lnTo>
                  <a:lnTo>
                    <a:pt x="13874" y="12223"/>
                  </a:lnTo>
                  <a:lnTo>
                    <a:pt x="28932" y="3278"/>
                  </a:lnTo>
                  <a:lnTo>
                    <a:pt x="47371" y="0"/>
                  </a:lnTo>
                  <a:lnTo>
                    <a:pt x="65809" y="3278"/>
                  </a:lnTo>
                  <a:lnTo>
                    <a:pt x="80867" y="12223"/>
                  </a:lnTo>
                  <a:lnTo>
                    <a:pt x="91019" y="25503"/>
                  </a:lnTo>
                  <a:lnTo>
                    <a:pt x="94742" y="41782"/>
                  </a:lnTo>
                  <a:lnTo>
                    <a:pt x="91019" y="58062"/>
                  </a:lnTo>
                  <a:lnTo>
                    <a:pt x="80867" y="71342"/>
                  </a:lnTo>
                  <a:lnTo>
                    <a:pt x="65809" y="80287"/>
                  </a:lnTo>
                  <a:lnTo>
                    <a:pt x="47371" y="83565"/>
                  </a:lnTo>
                  <a:lnTo>
                    <a:pt x="28932" y="80287"/>
                  </a:lnTo>
                  <a:lnTo>
                    <a:pt x="13874" y="71342"/>
                  </a:lnTo>
                  <a:lnTo>
                    <a:pt x="3722" y="58062"/>
                  </a:lnTo>
                  <a:lnTo>
                    <a:pt x="0" y="41782"/>
                  </a:lnTo>
                  <a:close/>
                </a:path>
              </a:pathLst>
            </a:custGeom>
            <a:ln w="12700">
              <a:solidFill>
                <a:srgbClr val="1F487C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64" name="object 64"/>
          <p:cNvGrpSpPr/>
          <p:nvPr/>
        </p:nvGrpSpPr>
        <p:grpSpPr>
          <a:xfrm>
            <a:off x="2121789" y="723785"/>
            <a:ext cx="758825" cy="329565"/>
            <a:chOff x="2121789" y="723785"/>
            <a:chExt cx="758825" cy="329565"/>
          </a:xfrm>
        </p:grpSpPr>
        <p:sp>
          <p:nvSpPr>
            <p:cNvPr id="65" name="object 65"/>
            <p:cNvSpPr/>
            <p:nvPr/>
          </p:nvSpPr>
          <p:spPr>
            <a:xfrm>
              <a:off x="2128139" y="730135"/>
              <a:ext cx="746125" cy="316865"/>
            </a:xfrm>
            <a:custGeom>
              <a:avLst/>
              <a:gdLst/>
              <a:ahLst/>
              <a:cxnLst/>
              <a:rect l="l" t="t" r="r" b="b"/>
              <a:pathLst>
                <a:path w="746125" h="316865">
                  <a:moveTo>
                    <a:pt x="745921" y="0"/>
                  </a:moveTo>
                  <a:lnTo>
                    <a:pt x="0" y="0"/>
                  </a:lnTo>
                  <a:lnTo>
                    <a:pt x="0" y="316344"/>
                  </a:lnTo>
                  <a:lnTo>
                    <a:pt x="745921" y="316344"/>
                  </a:lnTo>
                  <a:lnTo>
                    <a:pt x="74592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6" name="object 66"/>
            <p:cNvSpPr/>
            <p:nvPr/>
          </p:nvSpPr>
          <p:spPr>
            <a:xfrm>
              <a:off x="2128139" y="730135"/>
              <a:ext cx="746125" cy="316865"/>
            </a:xfrm>
            <a:custGeom>
              <a:avLst/>
              <a:gdLst/>
              <a:ahLst/>
              <a:cxnLst/>
              <a:rect l="l" t="t" r="r" b="b"/>
              <a:pathLst>
                <a:path w="746125" h="316865">
                  <a:moveTo>
                    <a:pt x="0" y="316344"/>
                  </a:moveTo>
                  <a:lnTo>
                    <a:pt x="745921" y="316344"/>
                  </a:lnTo>
                  <a:lnTo>
                    <a:pt x="745921" y="0"/>
                  </a:lnTo>
                  <a:lnTo>
                    <a:pt x="0" y="0"/>
                  </a:lnTo>
                  <a:lnTo>
                    <a:pt x="0" y="316344"/>
                  </a:lnTo>
                  <a:close/>
                </a:path>
              </a:pathLst>
            </a:custGeom>
            <a:ln w="12700">
              <a:solidFill>
                <a:srgbClr val="1F487C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7" name="object 67"/>
            <p:cNvSpPr/>
            <p:nvPr/>
          </p:nvSpPr>
          <p:spPr>
            <a:xfrm>
              <a:off x="2458466" y="862998"/>
              <a:ext cx="295910" cy="151765"/>
            </a:xfrm>
            <a:custGeom>
              <a:avLst/>
              <a:gdLst/>
              <a:ahLst/>
              <a:cxnLst/>
              <a:rect l="l" t="t" r="r" b="b"/>
              <a:pathLst>
                <a:path w="295910" h="151765">
                  <a:moveTo>
                    <a:pt x="184784" y="0"/>
                  </a:moveTo>
                  <a:lnTo>
                    <a:pt x="110870" y="17895"/>
                  </a:lnTo>
                  <a:lnTo>
                    <a:pt x="36956" y="0"/>
                  </a:lnTo>
                  <a:lnTo>
                    <a:pt x="0" y="8983"/>
                  </a:lnTo>
                  <a:lnTo>
                    <a:pt x="0" y="142333"/>
                  </a:lnTo>
                  <a:lnTo>
                    <a:pt x="36956" y="133421"/>
                  </a:lnTo>
                  <a:lnTo>
                    <a:pt x="110870" y="151316"/>
                  </a:lnTo>
                  <a:lnTo>
                    <a:pt x="184784" y="133421"/>
                  </a:lnTo>
                  <a:lnTo>
                    <a:pt x="258698" y="151316"/>
                  </a:lnTo>
                  <a:lnTo>
                    <a:pt x="295656" y="142333"/>
                  </a:lnTo>
                  <a:lnTo>
                    <a:pt x="295656" y="8983"/>
                  </a:lnTo>
                  <a:lnTo>
                    <a:pt x="258698" y="17895"/>
                  </a:lnTo>
                  <a:lnTo>
                    <a:pt x="18478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8" name="object 68"/>
            <p:cNvSpPr/>
            <p:nvPr/>
          </p:nvSpPr>
          <p:spPr>
            <a:xfrm>
              <a:off x="2458466" y="862998"/>
              <a:ext cx="295910" cy="151765"/>
            </a:xfrm>
            <a:custGeom>
              <a:avLst/>
              <a:gdLst/>
              <a:ahLst/>
              <a:cxnLst/>
              <a:rect l="l" t="t" r="r" b="b"/>
              <a:pathLst>
                <a:path w="295910" h="151765">
                  <a:moveTo>
                    <a:pt x="0" y="8983"/>
                  </a:moveTo>
                  <a:lnTo>
                    <a:pt x="36956" y="0"/>
                  </a:lnTo>
                  <a:lnTo>
                    <a:pt x="73913" y="8935"/>
                  </a:lnTo>
                  <a:lnTo>
                    <a:pt x="110870" y="17895"/>
                  </a:lnTo>
                  <a:lnTo>
                    <a:pt x="147827" y="8983"/>
                  </a:lnTo>
                  <a:lnTo>
                    <a:pt x="184784" y="0"/>
                  </a:lnTo>
                  <a:lnTo>
                    <a:pt x="221741" y="8935"/>
                  </a:lnTo>
                  <a:lnTo>
                    <a:pt x="258698" y="17895"/>
                  </a:lnTo>
                  <a:lnTo>
                    <a:pt x="295656" y="8983"/>
                  </a:lnTo>
                  <a:lnTo>
                    <a:pt x="295656" y="142333"/>
                  </a:lnTo>
                  <a:lnTo>
                    <a:pt x="258698" y="151316"/>
                  </a:lnTo>
                  <a:lnTo>
                    <a:pt x="221741" y="142380"/>
                  </a:lnTo>
                  <a:lnTo>
                    <a:pt x="184784" y="133421"/>
                  </a:lnTo>
                  <a:lnTo>
                    <a:pt x="147827" y="142333"/>
                  </a:lnTo>
                  <a:lnTo>
                    <a:pt x="110870" y="151316"/>
                  </a:lnTo>
                  <a:lnTo>
                    <a:pt x="73913" y="142380"/>
                  </a:lnTo>
                  <a:lnTo>
                    <a:pt x="36956" y="133421"/>
                  </a:lnTo>
                  <a:lnTo>
                    <a:pt x="0" y="142333"/>
                  </a:lnTo>
                  <a:lnTo>
                    <a:pt x="0" y="8983"/>
                  </a:lnTo>
                  <a:close/>
                </a:path>
                <a:path w="295910" h="151765">
                  <a:moveTo>
                    <a:pt x="93852" y="44797"/>
                  </a:moveTo>
                  <a:lnTo>
                    <a:pt x="139064" y="44797"/>
                  </a:lnTo>
                  <a:lnTo>
                    <a:pt x="139064" y="89374"/>
                  </a:lnTo>
                  <a:lnTo>
                    <a:pt x="125642" y="91938"/>
                  </a:lnTo>
                  <a:lnTo>
                    <a:pt x="116458" y="96930"/>
                  </a:lnTo>
                  <a:lnTo>
                    <a:pt x="107275" y="100304"/>
                  </a:lnTo>
                  <a:lnTo>
                    <a:pt x="93852" y="98010"/>
                  </a:lnTo>
                  <a:lnTo>
                    <a:pt x="93852" y="44797"/>
                  </a:lnTo>
                  <a:close/>
                </a:path>
                <a:path w="295910" h="151765">
                  <a:moveTo>
                    <a:pt x="97662" y="44797"/>
                  </a:moveTo>
                  <a:lnTo>
                    <a:pt x="97662" y="38955"/>
                  </a:lnTo>
                  <a:lnTo>
                    <a:pt x="142494" y="38955"/>
                  </a:lnTo>
                  <a:lnTo>
                    <a:pt x="142494" y="83913"/>
                  </a:lnTo>
                  <a:lnTo>
                    <a:pt x="140842" y="83913"/>
                  </a:lnTo>
                  <a:lnTo>
                    <a:pt x="139064" y="84167"/>
                  </a:lnTo>
                </a:path>
                <a:path w="295910" h="151765">
                  <a:moveTo>
                    <a:pt x="101091" y="38955"/>
                  </a:moveTo>
                  <a:lnTo>
                    <a:pt x="101091" y="33367"/>
                  </a:lnTo>
                  <a:lnTo>
                    <a:pt x="146431" y="33367"/>
                  </a:lnTo>
                  <a:lnTo>
                    <a:pt x="146431" y="78071"/>
                  </a:lnTo>
                  <a:lnTo>
                    <a:pt x="144525" y="78071"/>
                  </a:lnTo>
                  <a:lnTo>
                    <a:pt x="142494" y="78325"/>
                  </a:lnTo>
                </a:path>
                <a:path w="295910" h="151765">
                  <a:moveTo>
                    <a:pt x="22225" y="44797"/>
                  </a:moveTo>
                  <a:lnTo>
                    <a:pt x="67436" y="44797"/>
                  </a:lnTo>
                  <a:lnTo>
                    <a:pt x="67436" y="89374"/>
                  </a:lnTo>
                  <a:lnTo>
                    <a:pt x="54014" y="91938"/>
                  </a:lnTo>
                  <a:lnTo>
                    <a:pt x="44831" y="96930"/>
                  </a:lnTo>
                  <a:lnTo>
                    <a:pt x="35647" y="100304"/>
                  </a:lnTo>
                  <a:lnTo>
                    <a:pt x="22225" y="98010"/>
                  </a:lnTo>
                  <a:lnTo>
                    <a:pt x="22225" y="44797"/>
                  </a:lnTo>
                  <a:close/>
                </a:path>
                <a:path w="295910" h="151765">
                  <a:moveTo>
                    <a:pt x="25907" y="44797"/>
                  </a:moveTo>
                  <a:lnTo>
                    <a:pt x="25907" y="38955"/>
                  </a:lnTo>
                  <a:lnTo>
                    <a:pt x="70865" y="38955"/>
                  </a:lnTo>
                  <a:lnTo>
                    <a:pt x="70865" y="83913"/>
                  </a:lnTo>
                  <a:lnTo>
                    <a:pt x="69087" y="83913"/>
                  </a:lnTo>
                  <a:lnTo>
                    <a:pt x="67436" y="84167"/>
                  </a:lnTo>
                </a:path>
                <a:path w="295910" h="151765">
                  <a:moveTo>
                    <a:pt x="29463" y="38955"/>
                  </a:moveTo>
                  <a:lnTo>
                    <a:pt x="29463" y="33367"/>
                  </a:lnTo>
                  <a:lnTo>
                    <a:pt x="74675" y="33367"/>
                  </a:lnTo>
                  <a:lnTo>
                    <a:pt x="74675" y="78071"/>
                  </a:lnTo>
                  <a:lnTo>
                    <a:pt x="72770" y="78071"/>
                  </a:lnTo>
                  <a:lnTo>
                    <a:pt x="70865" y="78325"/>
                  </a:lnTo>
                </a:path>
              </a:pathLst>
            </a:custGeom>
            <a:ln w="9525">
              <a:solidFill>
                <a:srgbClr val="1F487C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69" name="object 69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2643251" y="910717"/>
              <a:ext cx="128016" cy="71627"/>
            </a:xfrm>
            <a:prstGeom prst="rect">
              <a:avLst/>
            </a:prstGeom>
          </p:spPr>
        </p:pic>
        <p:sp>
          <p:nvSpPr>
            <p:cNvPr id="70" name="object 70"/>
            <p:cNvSpPr/>
            <p:nvPr/>
          </p:nvSpPr>
          <p:spPr>
            <a:xfrm>
              <a:off x="2347468" y="873760"/>
              <a:ext cx="111125" cy="65405"/>
            </a:xfrm>
            <a:custGeom>
              <a:avLst/>
              <a:gdLst/>
              <a:ahLst/>
              <a:cxnLst/>
              <a:rect l="l" t="t" r="r" b="b"/>
              <a:pathLst>
                <a:path w="111125" h="65405">
                  <a:moveTo>
                    <a:pt x="110998" y="64897"/>
                  </a:moveTo>
                  <a:lnTo>
                    <a:pt x="0" y="64897"/>
                  </a:lnTo>
                  <a:lnTo>
                    <a:pt x="0" y="0"/>
                  </a:lnTo>
                </a:path>
              </a:pathLst>
            </a:custGeom>
            <a:ln w="25400">
              <a:solidFill>
                <a:srgbClr val="1F487C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1" name="object 71"/>
            <p:cNvSpPr/>
            <p:nvPr/>
          </p:nvSpPr>
          <p:spPr>
            <a:xfrm>
              <a:off x="2242693" y="775081"/>
              <a:ext cx="209550" cy="99060"/>
            </a:xfrm>
            <a:custGeom>
              <a:avLst/>
              <a:gdLst/>
              <a:ahLst/>
              <a:cxnLst/>
              <a:rect l="l" t="t" r="r" b="b"/>
              <a:pathLst>
                <a:path w="209550" h="99059">
                  <a:moveTo>
                    <a:pt x="104775" y="0"/>
                  </a:moveTo>
                  <a:lnTo>
                    <a:pt x="64025" y="1273"/>
                  </a:lnTo>
                  <a:lnTo>
                    <a:pt x="30718" y="4762"/>
                  </a:lnTo>
                  <a:lnTo>
                    <a:pt x="8245" y="9965"/>
                  </a:lnTo>
                  <a:lnTo>
                    <a:pt x="0" y="16383"/>
                  </a:lnTo>
                  <a:lnTo>
                    <a:pt x="0" y="82169"/>
                  </a:lnTo>
                  <a:lnTo>
                    <a:pt x="8245" y="88606"/>
                  </a:lnTo>
                  <a:lnTo>
                    <a:pt x="30718" y="93853"/>
                  </a:lnTo>
                  <a:lnTo>
                    <a:pt x="64025" y="97385"/>
                  </a:lnTo>
                  <a:lnTo>
                    <a:pt x="104775" y="98679"/>
                  </a:lnTo>
                  <a:lnTo>
                    <a:pt x="145524" y="97385"/>
                  </a:lnTo>
                  <a:lnTo>
                    <a:pt x="178831" y="93853"/>
                  </a:lnTo>
                  <a:lnTo>
                    <a:pt x="201304" y="88606"/>
                  </a:lnTo>
                  <a:lnTo>
                    <a:pt x="209550" y="82169"/>
                  </a:lnTo>
                  <a:lnTo>
                    <a:pt x="209550" y="16383"/>
                  </a:lnTo>
                  <a:lnTo>
                    <a:pt x="201304" y="9965"/>
                  </a:lnTo>
                  <a:lnTo>
                    <a:pt x="178831" y="4762"/>
                  </a:lnTo>
                  <a:lnTo>
                    <a:pt x="145524" y="1273"/>
                  </a:lnTo>
                  <a:lnTo>
                    <a:pt x="10477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2" name="object 72"/>
            <p:cNvSpPr/>
            <p:nvPr/>
          </p:nvSpPr>
          <p:spPr>
            <a:xfrm>
              <a:off x="2242693" y="775081"/>
              <a:ext cx="209550" cy="99060"/>
            </a:xfrm>
            <a:custGeom>
              <a:avLst/>
              <a:gdLst/>
              <a:ahLst/>
              <a:cxnLst/>
              <a:rect l="l" t="t" r="r" b="b"/>
              <a:pathLst>
                <a:path w="209550" h="99059">
                  <a:moveTo>
                    <a:pt x="209550" y="16383"/>
                  </a:moveTo>
                  <a:lnTo>
                    <a:pt x="201304" y="22820"/>
                  </a:lnTo>
                  <a:lnTo>
                    <a:pt x="178831" y="28067"/>
                  </a:lnTo>
                  <a:lnTo>
                    <a:pt x="145524" y="31599"/>
                  </a:lnTo>
                  <a:lnTo>
                    <a:pt x="104775" y="32893"/>
                  </a:lnTo>
                  <a:lnTo>
                    <a:pt x="64025" y="31599"/>
                  </a:lnTo>
                  <a:lnTo>
                    <a:pt x="30718" y="28067"/>
                  </a:lnTo>
                  <a:lnTo>
                    <a:pt x="8245" y="22820"/>
                  </a:lnTo>
                  <a:lnTo>
                    <a:pt x="0" y="16383"/>
                  </a:lnTo>
                </a:path>
                <a:path w="209550" h="99059">
                  <a:moveTo>
                    <a:pt x="0" y="16383"/>
                  </a:moveTo>
                  <a:lnTo>
                    <a:pt x="8245" y="9965"/>
                  </a:lnTo>
                  <a:lnTo>
                    <a:pt x="30718" y="4762"/>
                  </a:lnTo>
                  <a:lnTo>
                    <a:pt x="64025" y="1273"/>
                  </a:lnTo>
                  <a:lnTo>
                    <a:pt x="104775" y="0"/>
                  </a:lnTo>
                  <a:lnTo>
                    <a:pt x="145524" y="1273"/>
                  </a:lnTo>
                  <a:lnTo>
                    <a:pt x="178831" y="4762"/>
                  </a:lnTo>
                  <a:lnTo>
                    <a:pt x="201304" y="9965"/>
                  </a:lnTo>
                  <a:lnTo>
                    <a:pt x="209550" y="16383"/>
                  </a:lnTo>
                  <a:lnTo>
                    <a:pt x="209550" y="82169"/>
                  </a:lnTo>
                  <a:lnTo>
                    <a:pt x="201304" y="88606"/>
                  </a:lnTo>
                  <a:lnTo>
                    <a:pt x="178831" y="93853"/>
                  </a:lnTo>
                  <a:lnTo>
                    <a:pt x="145524" y="97385"/>
                  </a:lnTo>
                  <a:lnTo>
                    <a:pt x="104775" y="98679"/>
                  </a:lnTo>
                  <a:lnTo>
                    <a:pt x="64025" y="97385"/>
                  </a:lnTo>
                  <a:lnTo>
                    <a:pt x="30718" y="93853"/>
                  </a:lnTo>
                  <a:lnTo>
                    <a:pt x="8245" y="88606"/>
                  </a:lnTo>
                  <a:lnTo>
                    <a:pt x="0" y="82169"/>
                  </a:lnTo>
                  <a:lnTo>
                    <a:pt x="0" y="16383"/>
                  </a:lnTo>
                  <a:close/>
                </a:path>
              </a:pathLst>
            </a:custGeom>
            <a:ln w="9525">
              <a:solidFill>
                <a:srgbClr val="1F487C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73" name="object 73"/>
          <p:cNvGrpSpPr/>
          <p:nvPr/>
        </p:nvGrpSpPr>
        <p:grpSpPr>
          <a:xfrm>
            <a:off x="2094357" y="2145372"/>
            <a:ext cx="814069" cy="347980"/>
            <a:chOff x="2094357" y="2145372"/>
            <a:chExt cx="814069" cy="347980"/>
          </a:xfrm>
        </p:grpSpPr>
        <p:sp>
          <p:nvSpPr>
            <p:cNvPr id="74" name="object 74"/>
            <p:cNvSpPr/>
            <p:nvPr/>
          </p:nvSpPr>
          <p:spPr>
            <a:xfrm>
              <a:off x="2100707" y="2151722"/>
              <a:ext cx="801370" cy="335280"/>
            </a:xfrm>
            <a:custGeom>
              <a:avLst/>
              <a:gdLst/>
              <a:ahLst/>
              <a:cxnLst/>
              <a:rect l="l" t="t" r="r" b="b"/>
              <a:pathLst>
                <a:path w="801369" h="335280">
                  <a:moveTo>
                    <a:pt x="800912" y="0"/>
                  </a:moveTo>
                  <a:lnTo>
                    <a:pt x="0" y="0"/>
                  </a:lnTo>
                  <a:lnTo>
                    <a:pt x="0" y="334937"/>
                  </a:lnTo>
                  <a:lnTo>
                    <a:pt x="800912" y="334937"/>
                  </a:lnTo>
                  <a:lnTo>
                    <a:pt x="80091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5" name="object 75"/>
            <p:cNvSpPr/>
            <p:nvPr/>
          </p:nvSpPr>
          <p:spPr>
            <a:xfrm>
              <a:off x="2100707" y="2151722"/>
              <a:ext cx="801370" cy="335280"/>
            </a:xfrm>
            <a:custGeom>
              <a:avLst/>
              <a:gdLst/>
              <a:ahLst/>
              <a:cxnLst/>
              <a:rect l="l" t="t" r="r" b="b"/>
              <a:pathLst>
                <a:path w="801369" h="335280">
                  <a:moveTo>
                    <a:pt x="0" y="334937"/>
                  </a:moveTo>
                  <a:lnTo>
                    <a:pt x="800912" y="334937"/>
                  </a:lnTo>
                  <a:lnTo>
                    <a:pt x="800912" y="0"/>
                  </a:lnTo>
                  <a:lnTo>
                    <a:pt x="0" y="0"/>
                  </a:lnTo>
                  <a:lnTo>
                    <a:pt x="0" y="334937"/>
                  </a:lnTo>
                  <a:close/>
                </a:path>
              </a:pathLst>
            </a:custGeom>
            <a:ln w="12699">
              <a:solidFill>
                <a:srgbClr val="1F487C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6" name="object 76"/>
            <p:cNvSpPr/>
            <p:nvPr/>
          </p:nvSpPr>
          <p:spPr>
            <a:xfrm>
              <a:off x="2146173" y="2193290"/>
              <a:ext cx="248920" cy="110489"/>
            </a:xfrm>
            <a:custGeom>
              <a:avLst/>
              <a:gdLst/>
              <a:ahLst/>
              <a:cxnLst/>
              <a:rect l="l" t="t" r="r" b="b"/>
              <a:pathLst>
                <a:path w="248919" h="110489">
                  <a:moveTo>
                    <a:pt x="230504" y="110490"/>
                  </a:moveTo>
                  <a:lnTo>
                    <a:pt x="234187" y="95758"/>
                  </a:lnTo>
                  <a:lnTo>
                    <a:pt x="248919" y="92075"/>
                  </a:lnTo>
                  <a:lnTo>
                    <a:pt x="230504" y="110490"/>
                  </a:lnTo>
                  <a:lnTo>
                    <a:pt x="0" y="110490"/>
                  </a:lnTo>
                  <a:lnTo>
                    <a:pt x="0" y="0"/>
                  </a:lnTo>
                  <a:lnTo>
                    <a:pt x="248919" y="0"/>
                  </a:lnTo>
                  <a:lnTo>
                    <a:pt x="248919" y="92075"/>
                  </a:lnTo>
                </a:path>
              </a:pathLst>
            </a:custGeom>
            <a:ln w="9525">
              <a:solidFill>
                <a:srgbClr val="1F487C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77" name="object 77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2232914" y="2180590"/>
              <a:ext cx="152400" cy="126492"/>
            </a:xfrm>
            <a:prstGeom prst="rect">
              <a:avLst/>
            </a:prstGeom>
          </p:spPr>
        </p:pic>
        <p:pic>
          <p:nvPicPr>
            <p:cNvPr id="78" name="object 78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2611120" y="2347468"/>
              <a:ext cx="248919" cy="110489"/>
            </a:xfrm>
            <a:prstGeom prst="rect">
              <a:avLst/>
            </a:prstGeom>
          </p:spPr>
        </p:pic>
        <p:sp>
          <p:nvSpPr>
            <p:cNvPr id="79" name="object 79"/>
            <p:cNvSpPr/>
            <p:nvPr/>
          </p:nvSpPr>
          <p:spPr>
            <a:xfrm>
              <a:off x="2611120" y="2347468"/>
              <a:ext cx="248920" cy="110489"/>
            </a:xfrm>
            <a:custGeom>
              <a:avLst/>
              <a:gdLst/>
              <a:ahLst/>
              <a:cxnLst/>
              <a:rect l="l" t="t" r="r" b="b"/>
              <a:pathLst>
                <a:path w="248919" h="110489">
                  <a:moveTo>
                    <a:pt x="230505" y="110489"/>
                  </a:moveTo>
                  <a:lnTo>
                    <a:pt x="234187" y="95757"/>
                  </a:lnTo>
                  <a:lnTo>
                    <a:pt x="248919" y="92075"/>
                  </a:lnTo>
                  <a:lnTo>
                    <a:pt x="230505" y="110489"/>
                  </a:lnTo>
                  <a:lnTo>
                    <a:pt x="0" y="110489"/>
                  </a:lnTo>
                  <a:lnTo>
                    <a:pt x="0" y="0"/>
                  </a:lnTo>
                  <a:lnTo>
                    <a:pt x="248919" y="0"/>
                  </a:lnTo>
                  <a:lnTo>
                    <a:pt x="248919" y="92075"/>
                  </a:lnTo>
                </a:path>
              </a:pathLst>
            </a:custGeom>
            <a:ln w="9525">
              <a:solidFill>
                <a:srgbClr val="1F487C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80" name="object 80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2581275" y="2295652"/>
              <a:ext cx="248919" cy="110490"/>
            </a:xfrm>
            <a:prstGeom prst="rect">
              <a:avLst/>
            </a:prstGeom>
          </p:spPr>
        </p:pic>
        <p:sp>
          <p:nvSpPr>
            <p:cNvPr id="81" name="object 81"/>
            <p:cNvSpPr/>
            <p:nvPr/>
          </p:nvSpPr>
          <p:spPr>
            <a:xfrm>
              <a:off x="2581275" y="2295652"/>
              <a:ext cx="248920" cy="110489"/>
            </a:xfrm>
            <a:custGeom>
              <a:avLst/>
              <a:gdLst/>
              <a:ahLst/>
              <a:cxnLst/>
              <a:rect l="l" t="t" r="r" b="b"/>
              <a:pathLst>
                <a:path w="248919" h="110489">
                  <a:moveTo>
                    <a:pt x="230505" y="110490"/>
                  </a:moveTo>
                  <a:lnTo>
                    <a:pt x="234187" y="95758"/>
                  </a:lnTo>
                  <a:lnTo>
                    <a:pt x="248919" y="92075"/>
                  </a:lnTo>
                  <a:lnTo>
                    <a:pt x="230505" y="110490"/>
                  </a:lnTo>
                  <a:lnTo>
                    <a:pt x="0" y="110490"/>
                  </a:lnTo>
                  <a:lnTo>
                    <a:pt x="0" y="0"/>
                  </a:lnTo>
                  <a:lnTo>
                    <a:pt x="248919" y="0"/>
                  </a:lnTo>
                  <a:lnTo>
                    <a:pt x="248919" y="92075"/>
                  </a:lnTo>
                </a:path>
              </a:pathLst>
            </a:custGeom>
            <a:ln w="9525">
              <a:solidFill>
                <a:srgbClr val="1F487C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82" name="object 82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2551430" y="2243963"/>
              <a:ext cx="248919" cy="110489"/>
            </a:xfrm>
            <a:prstGeom prst="rect">
              <a:avLst/>
            </a:prstGeom>
          </p:spPr>
        </p:pic>
        <p:sp>
          <p:nvSpPr>
            <p:cNvPr id="83" name="object 83"/>
            <p:cNvSpPr/>
            <p:nvPr/>
          </p:nvSpPr>
          <p:spPr>
            <a:xfrm>
              <a:off x="2551430" y="2243963"/>
              <a:ext cx="248920" cy="110489"/>
            </a:xfrm>
            <a:custGeom>
              <a:avLst/>
              <a:gdLst/>
              <a:ahLst/>
              <a:cxnLst/>
              <a:rect l="l" t="t" r="r" b="b"/>
              <a:pathLst>
                <a:path w="248919" h="110489">
                  <a:moveTo>
                    <a:pt x="230505" y="110489"/>
                  </a:moveTo>
                  <a:lnTo>
                    <a:pt x="234187" y="95757"/>
                  </a:lnTo>
                  <a:lnTo>
                    <a:pt x="248919" y="92075"/>
                  </a:lnTo>
                  <a:lnTo>
                    <a:pt x="230505" y="110489"/>
                  </a:lnTo>
                  <a:lnTo>
                    <a:pt x="0" y="110489"/>
                  </a:lnTo>
                  <a:lnTo>
                    <a:pt x="0" y="0"/>
                  </a:lnTo>
                  <a:lnTo>
                    <a:pt x="248919" y="0"/>
                  </a:lnTo>
                  <a:lnTo>
                    <a:pt x="248919" y="92075"/>
                  </a:lnTo>
                </a:path>
              </a:pathLst>
            </a:custGeom>
            <a:ln w="9525">
              <a:solidFill>
                <a:srgbClr val="1F487C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84" name="object 84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2521585" y="2192274"/>
              <a:ext cx="248919" cy="110489"/>
            </a:xfrm>
            <a:prstGeom prst="rect">
              <a:avLst/>
            </a:prstGeom>
          </p:spPr>
        </p:pic>
        <p:sp>
          <p:nvSpPr>
            <p:cNvPr id="85" name="object 85"/>
            <p:cNvSpPr/>
            <p:nvPr/>
          </p:nvSpPr>
          <p:spPr>
            <a:xfrm>
              <a:off x="2521585" y="2192274"/>
              <a:ext cx="248920" cy="110489"/>
            </a:xfrm>
            <a:custGeom>
              <a:avLst/>
              <a:gdLst/>
              <a:ahLst/>
              <a:cxnLst/>
              <a:rect l="l" t="t" r="r" b="b"/>
              <a:pathLst>
                <a:path w="248919" h="110489">
                  <a:moveTo>
                    <a:pt x="230504" y="110489"/>
                  </a:moveTo>
                  <a:lnTo>
                    <a:pt x="234187" y="95757"/>
                  </a:lnTo>
                  <a:lnTo>
                    <a:pt x="248919" y="92075"/>
                  </a:lnTo>
                  <a:lnTo>
                    <a:pt x="230504" y="110489"/>
                  </a:lnTo>
                  <a:lnTo>
                    <a:pt x="0" y="110489"/>
                  </a:lnTo>
                  <a:lnTo>
                    <a:pt x="0" y="0"/>
                  </a:lnTo>
                  <a:lnTo>
                    <a:pt x="248919" y="0"/>
                  </a:lnTo>
                  <a:lnTo>
                    <a:pt x="248919" y="92075"/>
                  </a:lnTo>
                </a:path>
              </a:pathLst>
            </a:custGeom>
            <a:ln w="9525">
              <a:solidFill>
                <a:srgbClr val="1F487C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86" name="object 86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2611501" y="2179320"/>
              <a:ext cx="137160" cy="126492"/>
            </a:xfrm>
            <a:prstGeom prst="rect">
              <a:avLst/>
            </a:prstGeom>
          </p:spPr>
        </p:pic>
        <p:sp>
          <p:nvSpPr>
            <p:cNvPr id="87" name="object 87"/>
            <p:cNvSpPr/>
            <p:nvPr/>
          </p:nvSpPr>
          <p:spPr>
            <a:xfrm>
              <a:off x="2395093" y="2247519"/>
              <a:ext cx="127000" cy="1270"/>
            </a:xfrm>
            <a:custGeom>
              <a:avLst/>
              <a:gdLst/>
              <a:ahLst/>
              <a:cxnLst/>
              <a:rect l="l" t="t" r="r" b="b"/>
              <a:pathLst>
                <a:path w="127000" h="1269">
                  <a:moveTo>
                    <a:pt x="0" y="1016"/>
                  </a:moveTo>
                  <a:lnTo>
                    <a:pt x="126492" y="0"/>
                  </a:lnTo>
                </a:path>
              </a:pathLst>
            </a:custGeom>
            <a:ln w="12700">
              <a:solidFill>
                <a:srgbClr val="1F487C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88" name="object 88"/>
          <p:cNvGrpSpPr/>
          <p:nvPr/>
        </p:nvGrpSpPr>
        <p:grpSpPr>
          <a:xfrm>
            <a:off x="3190620" y="1663573"/>
            <a:ext cx="5489575" cy="293370"/>
            <a:chOff x="3190620" y="1663573"/>
            <a:chExt cx="5489575" cy="293370"/>
          </a:xfrm>
        </p:grpSpPr>
        <p:pic>
          <p:nvPicPr>
            <p:cNvPr id="89" name="object 89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3190620" y="1663573"/>
              <a:ext cx="5489066" cy="140208"/>
            </a:xfrm>
            <a:prstGeom prst="rect">
              <a:avLst/>
            </a:prstGeom>
          </p:spPr>
        </p:pic>
        <p:pic>
          <p:nvPicPr>
            <p:cNvPr id="90" name="object 90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3190620" y="1816049"/>
              <a:ext cx="5021580" cy="140512"/>
            </a:xfrm>
            <a:prstGeom prst="rect">
              <a:avLst/>
            </a:prstGeom>
          </p:spPr>
        </p:pic>
      </p:grpSp>
      <p:grpSp>
        <p:nvGrpSpPr>
          <p:cNvPr id="91" name="object 91"/>
          <p:cNvGrpSpPr/>
          <p:nvPr/>
        </p:nvGrpSpPr>
        <p:grpSpPr>
          <a:xfrm>
            <a:off x="3195827" y="2208910"/>
            <a:ext cx="5181600" cy="292735"/>
            <a:chOff x="3195827" y="2208910"/>
            <a:chExt cx="5181600" cy="292735"/>
          </a:xfrm>
        </p:grpSpPr>
        <p:pic>
          <p:nvPicPr>
            <p:cNvPr id="92" name="object 92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3195827" y="2208910"/>
              <a:ext cx="5181346" cy="140207"/>
            </a:xfrm>
            <a:prstGeom prst="rect">
              <a:avLst/>
            </a:prstGeom>
          </p:spPr>
        </p:pic>
        <p:pic>
          <p:nvPicPr>
            <p:cNvPr id="93" name="object 93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3195827" y="2361310"/>
              <a:ext cx="1171409" cy="140207"/>
            </a:xfrm>
            <a:prstGeom prst="rect">
              <a:avLst/>
            </a:prstGeom>
          </p:spPr>
        </p:pic>
      </p:grpSp>
      <p:grpSp>
        <p:nvGrpSpPr>
          <p:cNvPr id="94" name="object 94"/>
          <p:cNvGrpSpPr/>
          <p:nvPr/>
        </p:nvGrpSpPr>
        <p:grpSpPr>
          <a:xfrm>
            <a:off x="3190620" y="2674366"/>
            <a:ext cx="5268595" cy="292735"/>
            <a:chOff x="3190620" y="2674366"/>
            <a:chExt cx="5268595" cy="292735"/>
          </a:xfrm>
        </p:grpSpPr>
        <p:pic>
          <p:nvPicPr>
            <p:cNvPr id="95" name="object 95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3190620" y="2674366"/>
              <a:ext cx="5268213" cy="140207"/>
            </a:xfrm>
            <a:prstGeom prst="rect">
              <a:avLst/>
            </a:prstGeom>
          </p:spPr>
        </p:pic>
        <p:pic>
          <p:nvPicPr>
            <p:cNvPr id="96" name="object 96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3190620" y="2826766"/>
              <a:ext cx="2217166" cy="140207"/>
            </a:xfrm>
            <a:prstGeom prst="rect">
              <a:avLst/>
            </a:prstGeom>
          </p:spPr>
        </p:pic>
      </p:grpSp>
      <p:pic>
        <p:nvPicPr>
          <p:cNvPr id="97" name="object 97"/>
          <p:cNvPicPr/>
          <p:nvPr/>
        </p:nvPicPr>
        <p:blipFill>
          <a:blip r:embed="rId38" cstate="print"/>
          <a:stretch>
            <a:fillRect/>
          </a:stretch>
        </p:blipFill>
        <p:spPr>
          <a:xfrm>
            <a:off x="3195827" y="3184270"/>
            <a:ext cx="4216908" cy="140207"/>
          </a:xfrm>
          <a:prstGeom prst="rect">
            <a:avLst/>
          </a:prstGeom>
        </p:spPr>
      </p:pic>
      <p:pic>
        <p:nvPicPr>
          <p:cNvPr id="98" name="object 98"/>
          <p:cNvPicPr/>
          <p:nvPr/>
        </p:nvPicPr>
        <p:blipFill>
          <a:blip r:embed="rId39" cstate="print"/>
          <a:stretch>
            <a:fillRect/>
          </a:stretch>
        </p:blipFill>
        <p:spPr>
          <a:xfrm>
            <a:off x="3190620" y="3681984"/>
            <a:ext cx="2698877" cy="140208"/>
          </a:xfrm>
          <a:prstGeom prst="rect">
            <a:avLst/>
          </a:prstGeom>
        </p:spPr>
      </p:pic>
      <p:grpSp>
        <p:nvGrpSpPr>
          <p:cNvPr id="99" name="object 99"/>
          <p:cNvGrpSpPr/>
          <p:nvPr/>
        </p:nvGrpSpPr>
        <p:grpSpPr>
          <a:xfrm>
            <a:off x="2160270" y="3550234"/>
            <a:ext cx="706120" cy="347980"/>
            <a:chOff x="2160270" y="3550234"/>
            <a:chExt cx="706120" cy="347980"/>
          </a:xfrm>
        </p:grpSpPr>
        <p:sp>
          <p:nvSpPr>
            <p:cNvPr id="100" name="object 100"/>
            <p:cNvSpPr/>
            <p:nvPr/>
          </p:nvSpPr>
          <p:spPr>
            <a:xfrm>
              <a:off x="2166620" y="3556584"/>
              <a:ext cx="693420" cy="335280"/>
            </a:xfrm>
            <a:custGeom>
              <a:avLst/>
              <a:gdLst/>
              <a:ahLst/>
              <a:cxnLst/>
              <a:rect l="l" t="t" r="r" b="b"/>
              <a:pathLst>
                <a:path w="693419" h="335279">
                  <a:moveTo>
                    <a:pt x="693381" y="0"/>
                  </a:moveTo>
                  <a:lnTo>
                    <a:pt x="0" y="0"/>
                  </a:lnTo>
                  <a:lnTo>
                    <a:pt x="0" y="334937"/>
                  </a:lnTo>
                  <a:lnTo>
                    <a:pt x="693381" y="334937"/>
                  </a:lnTo>
                  <a:lnTo>
                    <a:pt x="69338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1" name="object 101"/>
            <p:cNvSpPr/>
            <p:nvPr/>
          </p:nvSpPr>
          <p:spPr>
            <a:xfrm>
              <a:off x="2166620" y="3556584"/>
              <a:ext cx="693420" cy="335280"/>
            </a:xfrm>
            <a:custGeom>
              <a:avLst/>
              <a:gdLst/>
              <a:ahLst/>
              <a:cxnLst/>
              <a:rect l="l" t="t" r="r" b="b"/>
              <a:pathLst>
                <a:path w="693419" h="335279">
                  <a:moveTo>
                    <a:pt x="0" y="334937"/>
                  </a:moveTo>
                  <a:lnTo>
                    <a:pt x="693381" y="334937"/>
                  </a:lnTo>
                  <a:lnTo>
                    <a:pt x="693381" y="0"/>
                  </a:lnTo>
                  <a:lnTo>
                    <a:pt x="0" y="0"/>
                  </a:lnTo>
                  <a:lnTo>
                    <a:pt x="0" y="334937"/>
                  </a:lnTo>
                  <a:close/>
                </a:path>
                <a:path w="693419" h="335279">
                  <a:moveTo>
                    <a:pt x="143637" y="262432"/>
                  </a:moveTo>
                  <a:lnTo>
                    <a:pt x="525386" y="262432"/>
                  </a:lnTo>
                  <a:lnTo>
                    <a:pt x="525386" y="101777"/>
                  </a:lnTo>
                  <a:lnTo>
                    <a:pt x="143637" y="101777"/>
                  </a:lnTo>
                  <a:lnTo>
                    <a:pt x="143637" y="262432"/>
                  </a:lnTo>
                  <a:close/>
                </a:path>
              </a:pathLst>
            </a:custGeom>
            <a:ln w="12700">
              <a:solidFill>
                <a:srgbClr val="1F487C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2" name="object 102"/>
            <p:cNvSpPr/>
            <p:nvPr/>
          </p:nvSpPr>
          <p:spPr>
            <a:xfrm>
              <a:off x="2586609" y="3720464"/>
              <a:ext cx="38100" cy="31750"/>
            </a:xfrm>
            <a:custGeom>
              <a:avLst/>
              <a:gdLst/>
              <a:ahLst/>
              <a:cxnLst/>
              <a:rect l="l" t="t" r="r" b="b"/>
              <a:pathLst>
                <a:path w="38100" h="31750">
                  <a:moveTo>
                    <a:pt x="29591" y="0"/>
                  </a:moveTo>
                  <a:lnTo>
                    <a:pt x="8509" y="0"/>
                  </a:lnTo>
                  <a:lnTo>
                    <a:pt x="0" y="6985"/>
                  </a:lnTo>
                  <a:lnTo>
                    <a:pt x="0" y="15621"/>
                  </a:lnTo>
                  <a:lnTo>
                    <a:pt x="0" y="24257"/>
                  </a:lnTo>
                  <a:lnTo>
                    <a:pt x="8509" y="31369"/>
                  </a:lnTo>
                  <a:lnTo>
                    <a:pt x="29591" y="31369"/>
                  </a:lnTo>
                  <a:lnTo>
                    <a:pt x="38100" y="24257"/>
                  </a:lnTo>
                  <a:lnTo>
                    <a:pt x="38100" y="6985"/>
                  </a:lnTo>
                  <a:lnTo>
                    <a:pt x="2959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3" name="object 103"/>
            <p:cNvSpPr/>
            <p:nvPr/>
          </p:nvSpPr>
          <p:spPr>
            <a:xfrm>
              <a:off x="2310257" y="3601592"/>
              <a:ext cx="354330" cy="150495"/>
            </a:xfrm>
            <a:custGeom>
              <a:avLst/>
              <a:gdLst/>
              <a:ahLst/>
              <a:cxnLst/>
              <a:rect l="l" t="t" r="r" b="b"/>
              <a:pathLst>
                <a:path w="354330" h="150495">
                  <a:moveTo>
                    <a:pt x="276351" y="134492"/>
                  </a:moveTo>
                  <a:lnTo>
                    <a:pt x="276351" y="125856"/>
                  </a:lnTo>
                  <a:lnTo>
                    <a:pt x="284861" y="118871"/>
                  </a:lnTo>
                  <a:lnTo>
                    <a:pt x="295401" y="118871"/>
                  </a:lnTo>
                  <a:lnTo>
                    <a:pt x="305943" y="118871"/>
                  </a:lnTo>
                  <a:lnTo>
                    <a:pt x="314451" y="125856"/>
                  </a:lnTo>
                  <a:lnTo>
                    <a:pt x="314451" y="134492"/>
                  </a:lnTo>
                  <a:lnTo>
                    <a:pt x="314451" y="143128"/>
                  </a:lnTo>
                  <a:lnTo>
                    <a:pt x="305943" y="150240"/>
                  </a:lnTo>
                  <a:lnTo>
                    <a:pt x="295401" y="150240"/>
                  </a:lnTo>
                  <a:lnTo>
                    <a:pt x="284861" y="150240"/>
                  </a:lnTo>
                  <a:lnTo>
                    <a:pt x="276351" y="143128"/>
                  </a:lnTo>
                  <a:lnTo>
                    <a:pt x="276351" y="134492"/>
                  </a:lnTo>
                  <a:close/>
                </a:path>
                <a:path w="354330" h="150495">
                  <a:moveTo>
                    <a:pt x="0" y="56768"/>
                  </a:moveTo>
                  <a:lnTo>
                    <a:pt x="353822" y="0"/>
                  </a:lnTo>
                </a:path>
              </a:pathLst>
            </a:custGeom>
            <a:ln w="12700">
              <a:solidFill>
                <a:srgbClr val="1F487C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4" name="object 104"/>
            <p:cNvSpPr/>
            <p:nvPr/>
          </p:nvSpPr>
          <p:spPr>
            <a:xfrm>
              <a:off x="2661412" y="3599433"/>
              <a:ext cx="0" cy="57150"/>
            </a:xfrm>
            <a:custGeom>
              <a:avLst/>
              <a:gdLst/>
              <a:ahLst/>
              <a:cxnLst/>
              <a:rect l="l" t="t" r="r" b="b"/>
              <a:pathLst>
                <a:path h="57150">
                  <a:moveTo>
                    <a:pt x="0" y="0"/>
                  </a:moveTo>
                  <a:lnTo>
                    <a:pt x="0" y="56768"/>
                  </a:lnTo>
                </a:path>
              </a:pathLst>
            </a:custGeom>
            <a:ln w="19050">
              <a:solidFill>
                <a:srgbClr val="1F487C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05" name="object 105"/>
          <p:cNvGrpSpPr/>
          <p:nvPr/>
        </p:nvGrpSpPr>
        <p:grpSpPr>
          <a:xfrm>
            <a:off x="2153411" y="3077806"/>
            <a:ext cx="706120" cy="347980"/>
            <a:chOff x="2153411" y="3077806"/>
            <a:chExt cx="706120" cy="347980"/>
          </a:xfrm>
        </p:grpSpPr>
        <p:sp>
          <p:nvSpPr>
            <p:cNvPr id="106" name="object 106"/>
            <p:cNvSpPr/>
            <p:nvPr/>
          </p:nvSpPr>
          <p:spPr>
            <a:xfrm>
              <a:off x="2159761" y="3084156"/>
              <a:ext cx="693420" cy="335280"/>
            </a:xfrm>
            <a:custGeom>
              <a:avLst/>
              <a:gdLst/>
              <a:ahLst/>
              <a:cxnLst/>
              <a:rect l="l" t="t" r="r" b="b"/>
              <a:pathLst>
                <a:path w="693419" h="335279">
                  <a:moveTo>
                    <a:pt x="693381" y="0"/>
                  </a:moveTo>
                  <a:lnTo>
                    <a:pt x="0" y="0"/>
                  </a:lnTo>
                  <a:lnTo>
                    <a:pt x="0" y="334937"/>
                  </a:lnTo>
                  <a:lnTo>
                    <a:pt x="693381" y="334937"/>
                  </a:lnTo>
                  <a:lnTo>
                    <a:pt x="69338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7" name="object 107"/>
            <p:cNvSpPr/>
            <p:nvPr/>
          </p:nvSpPr>
          <p:spPr>
            <a:xfrm>
              <a:off x="2159761" y="3084156"/>
              <a:ext cx="693420" cy="335280"/>
            </a:xfrm>
            <a:custGeom>
              <a:avLst/>
              <a:gdLst/>
              <a:ahLst/>
              <a:cxnLst/>
              <a:rect l="l" t="t" r="r" b="b"/>
              <a:pathLst>
                <a:path w="693419" h="335279">
                  <a:moveTo>
                    <a:pt x="0" y="334937"/>
                  </a:moveTo>
                  <a:lnTo>
                    <a:pt x="693381" y="334937"/>
                  </a:lnTo>
                  <a:lnTo>
                    <a:pt x="693381" y="0"/>
                  </a:lnTo>
                  <a:lnTo>
                    <a:pt x="0" y="0"/>
                  </a:lnTo>
                  <a:lnTo>
                    <a:pt x="0" y="334937"/>
                  </a:lnTo>
                  <a:close/>
                </a:path>
                <a:path w="693419" h="335279">
                  <a:moveTo>
                    <a:pt x="66675" y="289852"/>
                  </a:moveTo>
                  <a:lnTo>
                    <a:pt x="633602" y="289852"/>
                  </a:lnTo>
                  <a:lnTo>
                    <a:pt x="633602" y="50126"/>
                  </a:lnTo>
                  <a:lnTo>
                    <a:pt x="66675" y="50126"/>
                  </a:lnTo>
                  <a:lnTo>
                    <a:pt x="66675" y="289852"/>
                  </a:lnTo>
                  <a:close/>
                </a:path>
              </a:pathLst>
            </a:custGeom>
            <a:ln w="12700">
              <a:solidFill>
                <a:srgbClr val="1F487C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108" name="object 108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2260726" y="3172460"/>
              <a:ext cx="219456" cy="177291"/>
            </a:xfrm>
            <a:prstGeom prst="rect">
              <a:avLst/>
            </a:prstGeom>
          </p:spPr>
        </p:pic>
        <p:pic>
          <p:nvPicPr>
            <p:cNvPr id="109" name="object 109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2343911" y="3193034"/>
              <a:ext cx="60960" cy="150875"/>
            </a:xfrm>
            <a:prstGeom prst="rect">
              <a:avLst/>
            </a:prstGeom>
          </p:spPr>
        </p:pic>
        <p:pic>
          <p:nvPicPr>
            <p:cNvPr id="110" name="object 110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2530474" y="3170326"/>
              <a:ext cx="176695" cy="169392"/>
            </a:xfrm>
            <a:prstGeom prst="rect">
              <a:avLst/>
            </a:prstGeom>
          </p:spPr>
        </p:pic>
      </p:grpSp>
      <p:grpSp>
        <p:nvGrpSpPr>
          <p:cNvPr id="111" name="object 111"/>
          <p:cNvGrpSpPr/>
          <p:nvPr/>
        </p:nvGrpSpPr>
        <p:grpSpPr>
          <a:xfrm>
            <a:off x="521208" y="4005071"/>
            <a:ext cx="1118870" cy="429895"/>
            <a:chOff x="521208" y="4005071"/>
            <a:chExt cx="1118870" cy="429895"/>
          </a:xfrm>
        </p:grpSpPr>
        <p:pic>
          <p:nvPicPr>
            <p:cNvPr id="112" name="object 112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521208" y="4005071"/>
              <a:ext cx="1118616" cy="429768"/>
            </a:xfrm>
            <a:prstGeom prst="rect">
              <a:avLst/>
            </a:prstGeom>
          </p:spPr>
        </p:pic>
        <p:sp>
          <p:nvSpPr>
            <p:cNvPr id="113" name="object 113"/>
            <p:cNvSpPr/>
            <p:nvPr/>
          </p:nvSpPr>
          <p:spPr>
            <a:xfrm>
              <a:off x="567893" y="4029062"/>
              <a:ext cx="1025525" cy="335280"/>
            </a:xfrm>
            <a:custGeom>
              <a:avLst/>
              <a:gdLst/>
              <a:ahLst/>
              <a:cxnLst/>
              <a:rect l="l" t="t" r="r" b="b"/>
              <a:pathLst>
                <a:path w="1025525" h="335279">
                  <a:moveTo>
                    <a:pt x="0" y="55816"/>
                  </a:moveTo>
                  <a:lnTo>
                    <a:pt x="4386" y="34091"/>
                  </a:lnTo>
                  <a:lnTo>
                    <a:pt x="16349" y="16349"/>
                  </a:lnTo>
                  <a:lnTo>
                    <a:pt x="34091" y="4386"/>
                  </a:lnTo>
                  <a:lnTo>
                    <a:pt x="55816" y="0"/>
                  </a:lnTo>
                  <a:lnTo>
                    <a:pt x="969187" y="0"/>
                  </a:lnTo>
                  <a:lnTo>
                    <a:pt x="990938" y="4386"/>
                  </a:lnTo>
                  <a:lnTo>
                    <a:pt x="1008700" y="16349"/>
                  </a:lnTo>
                  <a:lnTo>
                    <a:pt x="1020676" y="34091"/>
                  </a:lnTo>
                  <a:lnTo>
                    <a:pt x="1025067" y="55816"/>
                  </a:lnTo>
                  <a:lnTo>
                    <a:pt x="1025067" y="279107"/>
                  </a:lnTo>
                  <a:lnTo>
                    <a:pt x="1020676" y="300839"/>
                  </a:lnTo>
                  <a:lnTo>
                    <a:pt x="1008700" y="318585"/>
                  </a:lnTo>
                  <a:lnTo>
                    <a:pt x="990938" y="330550"/>
                  </a:lnTo>
                  <a:lnTo>
                    <a:pt x="969187" y="334937"/>
                  </a:lnTo>
                  <a:lnTo>
                    <a:pt x="55816" y="334937"/>
                  </a:lnTo>
                  <a:lnTo>
                    <a:pt x="34091" y="330550"/>
                  </a:lnTo>
                  <a:lnTo>
                    <a:pt x="16349" y="318585"/>
                  </a:lnTo>
                  <a:lnTo>
                    <a:pt x="4386" y="300839"/>
                  </a:lnTo>
                  <a:lnTo>
                    <a:pt x="0" y="279107"/>
                  </a:lnTo>
                  <a:lnTo>
                    <a:pt x="0" y="55816"/>
                  </a:lnTo>
                  <a:close/>
                </a:path>
              </a:pathLst>
            </a:custGeom>
            <a:ln w="9525">
              <a:solidFill>
                <a:srgbClr val="1F487C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114" name="object 11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60450" y="4099864"/>
              <a:ext cx="528066" cy="126491"/>
            </a:xfrm>
            <a:prstGeom prst="rect">
              <a:avLst/>
            </a:prstGeom>
          </p:spPr>
        </p:pic>
        <p:pic>
          <p:nvPicPr>
            <p:cNvPr id="115" name="object 115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808634" y="4237024"/>
              <a:ext cx="593534" cy="126492"/>
            </a:xfrm>
            <a:prstGeom prst="rect">
              <a:avLst/>
            </a:prstGeom>
          </p:spPr>
        </p:pic>
      </p:grpSp>
      <p:grpSp>
        <p:nvGrpSpPr>
          <p:cNvPr id="116" name="object 116"/>
          <p:cNvGrpSpPr/>
          <p:nvPr/>
        </p:nvGrpSpPr>
        <p:grpSpPr>
          <a:xfrm>
            <a:off x="3190620" y="4077004"/>
            <a:ext cx="5019040" cy="292735"/>
            <a:chOff x="3190620" y="4077004"/>
            <a:chExt cx="5019040" cy="292735"/>
          </a:xfrm>
        </p:grpSpPr>
        <p:pic>
          <p:nvPicPr>
            <p:cNvPr id="117" name="object 117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3190620" y="4077004"/>
              <a:ext cx="1591309" cy="140207"/>
            </a:xfrm>
            <a:prstGeom prst="rect">
              <a:avLst/>
            </a:prstGeom>
          </p:spPr>
        </p:pic>
        <p:pic>
          <p:nvPicPr>
            <p:cNvPr id="118" name="object 118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4727193" y="4077004"/>
              <a:ext cx="792479" cy="140207"/>
            </a:xfrm>
            <a:prstGeom prst="rect">
              <a:avLst/>
            </a:prstGeom>
          </p:spPr>
        </p:pic>
        <p:pic>
          <p:nvPicPr>
            <p:cNvPr id="119" name="object 119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5470905" y="4077004"/>
              <a:ext cx="85344" cy="140207"/>
            </a:xfrm>
            <a:prstGeom prst="rect">
              <a:avLst/>
            </a:prstGeom>
          </p:spPr>
        </p:pic>
        <p:pic>
          <p:nvPicPr>
            <p:cNvPr id="120" name="object 120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5513577" y="4077004"/>
              <a:ext cx="2695829" cy="140207"/>
            </a:xfrm>
            <a:prstGeom prst="rect">
              <a:avLst/>
            </a:prstGeom>
          </p:spPr>
        </p:pic>
        <p:pic>
          <p:nvPicPr>
            <p:cNvPr id="121" name="object 121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3190620" y="4229404"/>
              <a:ext cx="1595755" cy="140208"/>
            </a:xfrm>
            <a:prstGeom prst="rect">
              <a:avLst/>
            </a:prstGeom>
          </p:spPr>
        </p:pic>
      </p:grpSp>
      <p:grpSp>
        <p:nvGrpSpPr>
          <p:cNvPr id="122" name="object 122"/>
          <p:cNvGrpSpPr/>
          <p:nvPr/>
        </p:nvGrpSpPr>
        <p:grpSpPr>
          <a:xfrm>
            <a:off x="2161285" y="4037622"/>
            <a:ext cx="706120" cy="347980"/>
            <a:chOff x="2161285" y="4037622"/>
            <a:chExt cx="706120" cy="347980"/>
          </a:xfrm>
        </p:grpSpPr>
        <p:sp>
          <p:nvSpPr>
            <p:cNvPr id="123" name="object 123"/>
            <p:cNvSpPr/>
            <p:nvPr/>
          </p:nvSpPr>
          <p:spPr>
            <a:xfrm>
              <a:off x="2167635" y="4043972"/>
              <a:ext cx="693420" cy="335280"/>
            </a:xfrm>
            <a:custGeom>
              <a:avLst/>
              <a:gdLst/>
              <a:ahLst/>
              <a:cxnLst/>
              <a:rect l="l" t="t" r="r" b="b"/>
              <a:pathLst>
                <a:path w="693419" h="335279">
                  <a:moveTo>
                    <a:pt x="693381" y="0"/>
                  </a:moveTo>
                  <a:lnTo>
                    <a:pt x="0" y="0"/>
                  </a:lnTo>
                  <a:lnTo>
                    <a:pt x="0" y="334937"/>
                  </a:lnTo>
                  <a:lnTo>
                    <a:pt x="693381" y="334937"/>
                  </a:lnTo>
                  <a:lnTo>
                    <a:pt x="69338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4" name="object 124"/>
            <p:cNvSpPr/>
            <p:nvPr/>
          </p:nvSpPr>
          <p:spPr>
            <a:xfrm>
              <a:off x="2167635" y="4043972"/>
              <a:ext cx="693420" cy="335280"/>
            </a:xfrm>
            <a:custGeom>
              <a:avLst/>
              <a:gdLst/>
              <a:ahLst/>
              <a:cxnLst/>
              <a:rect l="l" t="t" r="r" b="b"/>
              <a:pathLst>
                <a:path w="693419" h="335279">
                  <a:moveTo>
                    <a:pt x="0" y="334937"/>
                  </a:moveTo>
                  <a:lnTo>
                    <a:pt x="693381" y="334937"/>
                  </a:lnTo>
                  <a:lnTo>
                    <a:pt x="693381" y="0"/>
                  </a:lnTo>
                  <a:lnTo>
                    <a:pt x="0" y="0"/>
                  </a:lnTo>
                  <a:lnTo>
                    <a:pt x="0" y="334937"/>
                  </a:lnTo>
                  <a:close/>
                </a:path>
              </a:pathLst>
            </a:custGeom>
            <a:ln w="12700">
              <a:solidFill>
                <a:srgbClr val="1F487C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5" name="object 125"/>
            <p:cNvSpPr/>
            <p:nvPr/>
          </p:nvSpPr>
          <p:spPr>
            <a:xfrm>
              <a:off x="2303525" y="4127322"/>
              <a:ext cx="440690" cy="168910"/>
            </a:xfrm>
            <a:custGeom>
              <a:avLst/>
              <a:gdLst/>
              <a:ahLst/>
              <a:cxnLst/>
              <a:rect l="l" t="t" r="r" b="b"/>
              <a:pathLst>
                <a:path w="440689" h="168910">
                  <a:moveTo>
                    <a:pt x="356488" y="0"/>
                  </a:moveTo>
                  <a:lnTo>
                    <a:pt x="356488" y="42087"/>
                  </a:lnTo>
                  <a:lnTo>
                    <a:pt x="84200" y="42087"/>
                  </a:lnTo>
                  <a:lnTo>
                    <a:pt x="84200" y="0"/>
                  </a:lnTo>
                  <a:lnTo>
                    <a:pt x="0" y="84175"/>
                  </a:lnTo>
                  <a:lnTo>
                    <a:pt x="84200" y="168351"/>
                  </a:lnTo>
                  <a:lnTo>
                    <a:pt x="84200" y="126263"/>
                  </a:lnTo>
                  <a:lnTo>
                    <a:pt x="356488" y="126263"/>
                  </a:lnTo>
                  <a:lnTo>
                    <a:pt x="356488" y="168351"/>
                  </a:lnTo>
                  <a:lnTo>
                    <a:pt x="440690" y="84175"/>
                  </a:lnTo>
                  <a:lnTo>
                    <a:pt x="35648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6" name="object 126"/>
            <p:cNvSpPr/>
            <p:nvPr/>
          </p:nvSpPr>
          <p:spPr>
            <a:xfrm>
              <a:off x="2303525" y="4127322"/>
              <a:ext cx="440690" cy="168910"/>
            </a:xfrm>
            <a:custGeom>
              <a:avLst/>
              <a:gdLst/>
              <a:ahLst/>
              <a:cxnLst/>
              <a:rect l="l" t="t" r="r" b="b"/>
              <a:pathLst>
                <a:path w="440689" h="168910">
                  <a:moveTo>
                    <a:pt x="0" y="84175"/>
                  </a:moveTo>
                  <a:lnTo>
                    <a:pt x="84200" y="0"/>
                  </a:lnTo>
                  <a:lnTo>
                    <a:pt x="84200" y="42087"/>
                  </a:lnTo>
                  <a:lnTo>
                    <a:pt x="356488" y="42087"/>
                  </a:lnTo>
                  <a:lnTo>
                    <a:pt x="356488" y="0"/>
                  </a:lnTo>
                  <a:lnTo>
                    <a:pt x="440690" y="84175"/>
                  </a:lnTo>
                  <a:lnTo>
                    <a:pt x="356488" y="168351"/>
                  </a:lnTo>
                  <a:lnTo>
                    <a:pt x="356488" y="126263"/>
                  </a:lnTo>
                  <a:lnTo>
                    <a:pt x="84200" y="126263"/>
                  </a:lnTo>
                  <a:lnTo>
                    <a:pt x="84200" y="168351"/>
                  </a:lnTo>
                  <a:lnTo>
                    <a:pt x="0" y="84175"/>
                  </a:lnTo>
                  <a:close/>
                </a:path>
              </a:pathLst>
            </a:custGeom>
            <a:ln w="12700">
              <a:solidFill>
                <a:srgbClr val="1F487C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27" name="object 127"/>
          <p:cNvGrpSpPr/>
          <p:nvPr/>
        </p:nvGrpSpPr>
        <p:grpSpPr>
          <a:xfrm>
            <a:off x="2295651" y="2612389"/>
            <a:ext cx="411480" cy="347980"/>
            <a:chOff x="2295651" y="2612389"/>
            <a:chExt cx="411480" cy="347980"/>
          </a:xfrm>
        </p:grpSpPr>
        <p:sp>
          <p:nvSpPr>
            <p:cNvPr id="128" name="object 128"/>
            <p:cNvSpPr/>
            <p:nvPr/>
          </p:nvSpPr>
          <p:spPr>
            <a:xfrm>
              <a:off x="2302001" y="2618739"/>
              <a:ext cx="398780" cy="335280"/>
            </a:xfrm>
            <a:custGeom>
              <a:avLst/>
              <a:gdLst/>
              <a:ahLst/>
              <a:cxnLst/>
              <a:rect l="l" t="t" r="r" b="b"/>
              <a:pathLst>
                <a:path w="398780" h="335280">
                  <a:moveTo>
                    <a:pt x="199136" y="0"/>
                  </a:moveTo>
                  <a:lnTo>
                    <a:pt x="146196" y="5978"/>
                  </a:lnTo>
                  <a:lnTo>
                    <a:pt x="98627" y="22855"/>
                  </a:lnTo>
                  <a:lnTo>
                    <a:pt x="58324" y="49037"/>
                  </a:lnTo>
                  <a:lnTo>
                    <a:pt x="27187" y="82935"/>
                  </a:lnTo>
                  <a:lnTo>
                    <a:pt x="7113" y="122957"/>
                  </a:lnTo>
                  <a:lnTo>
                    <a:pt x="0" y="167512"/>
                  </a:lnTo>
                  <a:lnTo>
                    <a:pt x="7113" y="212014"/>
                  </a:lnTo>
                  <a:lnTo>
                    <a:pt x="27187" y="252000"/>
                  </a:lnTo>
                  <a:lnTo>
                    <a:pt x="58324" y="285876"/>
                  </a:lnTo>
                  <a:lnTo>
                    <a:pt x="98627" y="312048"/>
                  </a:lnTo>
                  <a:lnTo>
                    <a:pt x="146196" y="328920"/>
                  </a:lnTo>
                  <a:lnTo>
                    <a:pt x="199136" y="334899"/>
                  </a:lnTo>
                  <a:lnTo>
                    <a:pt x="252075" y="328920"/>
                  </a:lnTo>
                  <a:lnTo>
                    <a:pt x="299644" y="312048"/>
                  </a:lnTo>
                  <a:lnTo>
                    <a:pt x="339947" y="285877"/>
                  </a:lnTo>
                  <a:lnTo>
                    <a:pt x="371084" y="252000"/>
                  </a:lnTo>
                  <a:lnTo>
                    <a:pt x="391158" y="212014"/>
                  </a:lnTo>
                  <a:lnTo>
                    <a:pt x="398272" y="167512"/>
                  </a:lnTo>
                  <a:lnTo>
                    <a:pt x="391158" y="122957"/>
                  </a:lnTo>
                  <a:lnTo>
                    <a:pt x="371084" y="82935"/>
                  </a:lnTo>
                  <a:lnTo>
                    <a:pt x="339947" y="49037"/>
                  </a:lnTo>
                  <a:lnTo>
                    <a:pt x="299644" y="22855"/>
                  </a:lnTo>
                  <a:lnTo>
                    <a:pt x="252075" y="5978"/>
                  </a:lnTo>
                  <a:lnTo>
                    <a:pt x="19913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9" name="object 129"/>
            <p:cNvSpPr/>
            <p:nvPr/>
          </p:nvSpPr>
          <p:spPr>
            <a:xfrm>
              <a:off x="2302001" y="2618739"/>
              <a:ext cx="398780" cy="335280"/>
            </a:xfrm>
            <a:custGeom>
              <a:avLst/>
              <a:gdLst/>
              <a:ahLst/>
              <a:cxnLst/>
              <a:rect l="l" t="t" r="r" b="b"/>
              <a:pathLst>
                <a:path w="398780" h="335280">
                  <a:moveTo>
                    <a:pt x="0" y="167512"/>
                  </a:moveTo>
                  <a:lnTo>
                    <a:pt x="7113" y="122957"/>
                  </a:lnTo>
                  <a:lnTo>
                    <a:pt x="27187" y="82935"/>
                  </a:lnTo>
                  <a:lnTo>
                    <a:pt x="58324" y="49037"/>
                  </a:lnTo>
                  <a:lnTo>
                    <a:pt x="98627" y="22855"/>
                  </a:lnTo>
                  <a:lnTo>
                    <a:pt x="146196" y="5978"/>
                  </a:lnTo>
                  <a:lnTo>
                    <a:pt x="199136" y="0"/>
                  </a:lnTo>
                  <a:lnTo>
                    <a:pt x="252075" y="5978"/>
                  </a:lnTo>
                  <a:lnTo>
                    <a:pt x="299644" y="22855"/>
                  </a:lnTo>
                  <a:lnTo>
                    <a:pt x="339947" y="49037"/>
                  </a:lnTo>
                  <a:lnTo>
                    <a:pt x="371084" y="82935"/>
                  </a:lnTo>
                  <a:lnTo>
                    <a:pt x="391158" y="122957"/>
                  </a:lnTo>
                  <a:lnTo>
                    <a:pt x="398272" y="167512"/>
                  </a:lnTo>
                  <a:lnTo>
                    <a:pt x="391158" y="212014"/>
                  </a:lnTo>
                  <a:lnTo>
                    <a:pt x="371084" y="252000"/>
                  </a:lnTo>
                  <a:lnTo>
                    <a:pt x="339947" y="285877"/>
                  </a:lnTo>
                  <a:lnTo>
                    <a:pt x="299644" y="312048"/>
                  </a:lnTo>
                  <a:lnTo>
                    <a:pt x="252075" y="328920"/>
                  </a:lnTo>
                  <a:lnTo>
                    <a:pt x="199136" y="334899"/>
                  </a:lnTo>
                  <a:lnTo>
                    <a:pt x="146196" y="328920"/>
                  </a:lnTo>
                  <a:lnTo>
                    <a:pt x="98627" y="312048"/>
                  </a:lnTo>
                  <a:lnTo>
                    <a:pt x="58324" y="285876"/>
                  </a:lnTo>
                  <a:lnTo>
                    <a:pt x="27187" y="252000"/>
                  </a:lnTo>
                  <a:lnTo>
                    <a:pt x="7113" y="212014"/>
                  </a:lnTo>
                  <a:lnTo>
                    <a:pt x="0" y="167512"/>
                  </a:lnTo>
                  <a:close/>
                </a:path>
              </a:pathLst>
            </a:custGeom>
            <a:ln w="12700">
              <a:solidFill>
                <a:srgbClr val="1F487C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130" name="object 130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2463037" y="2677363"/>
              <a:ext cx="118872" cy="256336"/>
            </a:xfrm>
            <a:prstGeom prst="rect">
              <a:avLst/>
            </a:prstGeom>
          </p:spPr>
        </p:pic>
      </p:grpSp>
      <p:sp>
        <p:nvSpPr>
          <p:cNvPr id="131" name="TextBox 130"/>
          <p:cNvSpPr txBox="1"/>
          <p:nvPr/>
        </p:nvSpPr>
        <p:spPr>
          <a:xfrm>
            <a:off x="521208" y="119761"/>
            <a:ext cx="38460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 smtClean="0">
                <a:solidFill>
                  <a:schemeClr val="accent1"/>
                </a:solidFill>
              </a:rPr>
              <a:t>Components</a:t>
            </a:r>
            <a:endParaRPr lang="en-IN" sz="32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76216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0550"/>
            <a:ext cx="8991599" cy="455295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04800" y="209550"/>
            <a:ext cx="3581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Architecture:</a:t>
            </a:r>
            <a:endParaRPr lang="en-IN" sz="28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502239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0125" y="119761"/>
            <a:ext cx="7911465" cy="40538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517635" y="4812487"/>
            <a:ext cx="155448" cy="185928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183889" y="1034237"/>
            <a:ext cx="143255" cy="227380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3470402" y="1034237"/>
            <a:ext cx="4890135" cy="1456055"/>
            <a:chOff x="3470402" y="1034237"/>
            <a:chExt cx="4890135" cy="1456055"/>
          </a:xfrm>
        </p:grpSpPr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70402" y="1034237"/>
              <a:ext cx="1083284" cy="22738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641090" y="1296669"/>
              <a:ext cx="243839" cy="217932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984371" y="1278381"/>
              <a:ext cx="2249297" cy="22707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153277" y="1278381"/>
              <a:ext cx="1029881" cy="227075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079869" y="1278381"/>
              <a:ext cx="134111" cy="227075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641090" y="1540509"/>
              <a:ext cx="243839" cy="217932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984371" y="1522221"/>
              <a:ext cx="3887342" cy="227075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098671" y="1766061"/>
              <a:ext cx="4261611" cy="227075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984371" y="2009901"/>
              <a:ext cx="2128901" cy="227075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641090" y="2271979"/>
              <a:ext cx="243839" cy="218236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984371" y="2253691"/>
              <a:ext cx="1106754" cy="227380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990211" y="2253691"/>
              <a:ext cx="225551" cy="227380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160899" y="2253691"/>
              <a:ext cx="2536571" cy="227380"/>
            </a:xfrm>
            <a:prstGeom prst="rect">
              <a:avLst/>
            </a:prstGeom>
          </p:spPr>
        </p:pic>
      </p:grpSp>
      <p:pic>
        <p:nvPicPr>
          <p:cNvPr id="19" name="object 1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183889" y="2616961"/>
            <a:ext cx="143255" cy="227075"/>
          </a:xfrm>
          <a:prstGeom prst="rect">
            <a:avLst/>
          </a:prstGeom>
        </p:spPr>
      </p:pic>
      <p:grpSp>
        <p:nvGrpSpPr>
          <p:cNvPr id="20" name="object 20"/>
          <p:cNvGrpSpPr/>
          <p:nvPr/>
        </p:nvGrpSpPr>
        <p:grpSpPr>
          <a:xfrm>
            <a:off x="3470402" y="2616961"/>
            <a:ext cx="5405755" cy="1447800"/>
            <a:chOff x="3470402" y="2616961"/>
            <a:chExt cx="5405755" cy="1447800"/>
          </a:xfrm>
        </p:grpSpPr>
        <p:pic>
          <p:nvPicPr>
            <p:cNvPr id="21" name="object 21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470402" y="2616961"/>
              <a:ext cx="1154137" cy="227075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641090" y="2879166"/>
              <a:ext cx="243839" cy="218236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927983" y="2860878"/>
              <a:ext cx="4482465" cy="227380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927983" y="3105022"/>
              <a:ext cx="2033397" cy="227075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641090" y="3367150"/>
              <a:ext cx="243839" cy="217932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927983" y="3348862"/>
              <a:ext cx="3735959" cy="227075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577073" y="3348862"/>
              <a:ext cx="134111" cy="227075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644130" y="3348862"/>
              <a:ext cx="1151077" cy="227075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641090" y="3610990"/>
              <a:ext cx="243839" cy="217931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3927983" y="3592702"/>
              <a:ext cx="4948047" cy="227075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3927983" y="3836822"/>
              <a:ext cx="3620008" cy="227380"/>
            </a:xfrm>
            <a:prstGeom prst="rect">
              <a:avLst/>
            </a:prstGeom>
          </p:spPr>
        </p:pic>
      </p:grpSp>
      <p:sp>
        <p:nvSpPr>
          <p:cNvPr id="32" name="object 32"/>
          <p:cNvSpPr/>
          <p:nvPr/>
        </p:nvSpPr>
        <p:spPr>
          <a:xfrm>
            <a:off x="1109306" y="2667380"/>
            <a:ext cx="928369" cy="704215"/>
          </a:xfrm>
          <a:custGeom>
            <a:avLst/>
            <a:gdLst/>
            <a:ahLst/>
            <a:cxnLst/>
            <a:rect l="l" t="t" r="r" b="b"/>
            <a:pathLst>
              <a:path w="928369" h="704214">
                <a:moveTo>
                  <a:pt x="928027" y="117348"/>
                </a:moveTo>
                <a:lnTo>
                  <a:pt x="908378" y="151271"/>
                </a:lnTo>
                <a:lnTo>
                  <a:pt x="853262" y="181283"/>
                </a:lnTo>
                <a:lnTo>
                  <a:pt x="814199" y="194372"/>
                </a:lnTo>
                <a:lnTo>
                  <a:pt x="768422" y="205942"/>
                </a:lnTo>
                <a:lnTo>
                  <a:pt x="716650" y="215812"/>
                </a:lnTo>
                <a:lnTo>
                  <a:pt x="659601" y="223803"/>
                </a:lnTo>
                <a:lnTo>
                  <a:pt x="597992" y="229734"/>
                </a:lnTo>
                <a:lnTo>
                  <a:pt x="532542" y="233425"/>
                </a:lnTo>
                <a:lnTo>
                  <a:pt x="463969" y="234695"/>
                </a:lnTo>
                <a:lnTo>
                  <a:pt x="395397" y="233425"/>
                </a:lnTo>
                <a:lnTo>
                  <a:pt x="329953" y="229734"/>
                </a:lnTo>
                <a:lnTo>
                  <a:pt x="268352" y="223803"/>
                </a:lnTo>
                <a:lnTo>
                  <a:pt x="211314" y="215812"/>
                </a:lnTo>
                <a:lnTo>
                  <a:pt x="159553" y="205942"/>
                </a:lnTo>
                <a:lnTo>
                  <a:pt x="113789" y="194372"/>
                </a:lnTo>
                <a:lnTo>
                  <a:pt x="74737" y="181283"/>
                </a:lnTo>
                <a:lnTo>
                  <a:pt x="19640" y="151271"/>
                </a:lnTo>
                <a:lnTo>
                  <a:pt x="5029" y="134708"/>
                </a:lnTo>
                <a:lnTo>
                  <a:pt x="0" y="117348"/>
                </a:lnTo>
              </a:path>
              <a:path w="928369" h="704214">
                <a:moveTo>
                  <a:pt x="0" y="117348"/>
                </a:moveTo>
                <a:lnTo>
                  <a:pt x="19640" y="83470"/>
                </a:lnTo>
                <a:lnTo>
                  <a:pt x="74737" y="53468"/>
                </a:lnTo>
                <a:lnTo>
                  <a:pt x="113789" y="40375"/>
                </a:lnTo>
                <a:lnTo>
                  <a:pt x="159553" y="28796"/>
                </a:lnTo>
                <a:lnTo>
                  <a:pt x="211314" y="18915"/>
                </a:lnTo>
                <a:lnTo>
                  <a:pt x="268352" y="10913"/>
                </a:lnTo>
                <a:lnTo>
                  <a:pt x="329953" y="4971"/>
                </a:lnTo>
                <a:lnTo>
                  <a:pt x="395397" y="1273"/>
                </a:lnTo>
                <a:lnTo>
                  <a:pt x="463969" y="0"/>
                </a:lnTo>
                <a:lnTo>
                  <a:pt x="532542" y="1273"/>
                </a:lnTo>
                <a:lnTo>
                  <a:pt x="597992" y="4971"/>
                </a:lnTo>
                <a:lnTo>
                  <a:pt x="659601" y="10913"/>
                </a:lnTo>
                <a:lnTo>
                  <a:pt x="716650" y="18915"/>
                </a:lnTo>
                <a:lnTo>
                  <a:pt x="768422" y="28796"/>
                </a:lnTo>
                <a:lnTo>
                  <a:pt x="814199" y="40375"/>
                </a:lnTo>
                <a:lnTo>
                  <a:pt x="853262" y="53468"/>
                </a:lnTo>
                <a:lnTo>
                  <a:pt x="908378" y="83470"/>
                </a:lnTo>
                <a:lnTo>
                  <a:pt x="928027" y="117348"/>
                </a:lnTo>
                <a:lnTo>
                  <a:pt x="928027" y="586739"/>
                </a:lnTo>
                <a:lnTo>
                  <a:pt x="908378" y="620663"/>
                </a:lnTo>
                <a:lnTo>
                  <a:pt x="853262" y="650675"/>
                </a:lnTo>
                <a:lnTo>
                  <a:pt x="814199" y="663764"/>
                </a:lnTo>
                <a:lnTo>
                  <a:pt x="768422" y="675334"/>
                </a:lnTo>
                <a:lnTo>
                  <a:pt x="716650" y="685204"/>
                </a:lnTo>
                <a:lnTo>
                  <a:pt x="659601" y="693195"/>
                </a:lnTo>
                <a:lnTo>
                  <a:pt x="597992" y="699126"/>
                </a:lnTo>
                <a:lnTo>
                  <a:pt x="532542" y="702817"/>
                </a:lnTo>
                <a:lnTo>
                  <a:pt x="463969" y="704088"/>
                </a:lnTo>
                <a:lnTo>
                  <a:pt x="395397" y="702817"/>
                </a:lnTo>
                <a:lnTo>
                  <a:pt x="329953" y="699126"/>
                </a:lnTo>
                <a:lnTo>
                  <a:pt x="268352" y="693195"/>
                </a:lnTo>
                <a:lnTo>
                  <a:pt x="211314" y="685204"/>
                </a:lnTo>
                <a:lnTo>
                  <a:pt x="159553" y="675334"/>
                </a:lnTo>
                <a:lnTo>
                  <a:pt x="113789" y="663764"/>
                </a:lnTo>
                <a:lnTo>
                  <a:pt x="74737" y="650675"/>
                </a:lnTo>
                <a:lnTo>
                  <a:pt x="19640" y="620663"/>
                </a:lnTo>
                <a:lnTo>
                  <a:pt x="0" y="586739"/>
                </a:lnTo>
                <a:lnTo>
                  <a:pt x="0" y="117348"/>
                </a:lnTo>
                <a:close/>
              </a:path>
            </a:pathLst>
          </a:custGeom>
          <a:ln w="12700">
            <a:solidFill>
              <a:srgbClr val="1F487C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33" name="object 33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1200911" y="3422903"/>
            <a:ext cx="839584" cy="170688"/>
          </a:xfrm>
          <a:prstGeom prst="rect">
            <a:avLst/>
          </a:prstGeom>
        </p:spPr>
      </p:pic>
      <p:grpSp>
        <p:nvGrpSpPr>
          <p:cNvPr id="34" name="object 34"/>
          <p:cNvGrpSpPr/>
          <p:nvPr/>
        </p:nvGrpSpPr>
        <p:grpSpPr>
          <a:xfrm>
            <a:off x="527050" y="1214806"/>
            <a:ext cx="2092960" cy="1054735"/>
            <a:chOff x="527050" y="1214806"/>
            <a:chExt cx="2092960" cy="1054735"/>
          </a:xfrm>
        </p:grpSpPr>
        <p:sp>
          <p:nvSpPr>
            <p:cNvPr id="35" name="object 35"/>
            <p:cNvSpPr/>
            <p:nvPr/>
          </p:nvSpPr>
          <p:spPr>
            <a:xfrm>
              <a:off x="533400" y="1221156"/>
              <a:ext cx="2080260" cy="840105"/>
            </a:xfrm>
            <a:custGeom>
              <a:avLst/>
              <a:gdLst/>
              <a:ahLst/>
              <a:cxnLst/>
              <a:rect l="l" t="t" r="r" b="b"/>
              <a:pathLst>
                <a:path w="2080260" h="840105">
                  <a:moveTo>
                    <a:pt x="11315" y="50621"/>
                  </a:moveTo>
                  <a:lnTo>
                    <a:pt x="52684" y="31992"/>
                  </a:lnTo>
                  <a:lnTo>
                    <a:pt x="94053" y="18021"/>
                  </a:lnTo>
                  <a:lnTo>
                    <a:pt x="135423" y="8301"/>
                  </a:lnTo>
                  <a:lnTo>
                    <a:pt x="176792" y="2429"/>
                  </a:lnTo>
                  <a:lnTo>
                    <a:pt x="218162" y="0"/>
                  </a:lnTo>
                  <a:lnTo>
                    <a:pt x="259531" y="607"/>
                  </a:lnTo>
                  <a:lnTo>
                    <a:pt x="300901" y="3847"/>
                  </a:lnTo>
                  <a:lnTo>
                    <a:pt x="342271" y="9314"/>
                  </a:lnTo>
                  <a:lnTo>
                    <a:pt x="383642" y="16603"/>
                  </a:lnTo>
                  <a:lnTo>
                    <a:pt x="425012" y="25310"/>
                  </a:lnTo>
                  <a:lnTo>
                    <a:pt x="466382" y="35029"/>
                  </a:lnTo>
                  <a:lnTo>
                    <a:pt x="507753" y="45356"/>
                  </a:lnTo>
                  <a:lnTo>
                    <a:pt x="549124" y="55885"/>
                  </a:lnTo>
                  <a:lnTo>
                    <a:pt x="590495" y="66212"/>
                  </a:lnTo>
                  <a:lnTo>
                    <a:pt x="631866" y="75931"/>
                  </a:lnTo>
                  <a:lnTo>
                    <a:pt x="673238" y="84638"/>
                  </a:lnTo>
                  <a:lnTo>
                    <a:pt x="714609" y="91928"/>
                  </a:lnTo>
                  <a:lnTo>
                    <a:pt x="755981" y="97395"/>
                  </a:lnTo>
                  <a:lnTo>
                    <a:pt x="797353" y="100634"/>
                  </a:lnTo>
                  <a:lnTo>
                    <a:pt x="838726" y="101242"/>
                  </a:lnTo>
                  <a:lnTo>
                    <a:pt x="880098" y="98812"/>
                  </a:lnTo>
                  <a:lnTo>
                    <a:pt x="921471" y="92940"/>
                  </a:lnTo>
                  <a:lnTo>
                    <a:pt x="962844" y="83221"/>
                  </a:lnTo>
                  <a:lnTo>
                    <a:pt x="1004217" y="69249"/>
                  </a:lnTo>
                  <a:lnTo>
                    <a:pt x="1045591" y="50621"/>
                  </a:lnTo>
                  <a:lnTo>
                    <a:pt x="1086952" y="31992"/>
                  </a:lnTo>
                  <a:lnTo>
                    <a:pt x="1128316" y="18021"/>
                  </a:lnTo>
                  <a:lnTo>
                    <a:pt x="1169680" y="8301"/>
                  </a:lnTo>
                  <a:lnTo>
                    <a:pt x="1211045" y="2429"/>
                  </a:lnTo>
                  <a:lnTo>
                    <a:pt x="1252411" y="0"/>
                  </a:lnTo>
                  <a:lnTo>
                    <a:pt x="1293777" y="607"/>
                  </a:lnTo>
                  <a:lnTo>
                    <a:pt x="1335144" y="3847"/>
                  </a:lnTo>
                  <a:lnTo>
                    <a:pt x="1376512" y="9314"/>
                  </a:lnTo>
                  <a:lnTo>
                    <a:pt x="1417880" y="16603"/>
                  </a:lnTo>
                  <a:lnTo>
                    <a:pt x="1459249" y="25310"/>
                  </a:lnTo>
                  <a:lnTo>
                    <a:pt x="1500618" y="35029"/>
                  </a:lnTo>
                  <a:lnTo>
                    <a:pt x="1541987" y="45356"/>
                  </a:lnTo>
                  <a:lnTo>
                    <a:pt x="1583355" y="55885"/>
                  </a:lnTo>
                  <a:lnTo>
                    <a:pt x="1624724" y="66212"/>
                  </a:lnTo>
                  <a:lnTo>
                    <a:pt x="1666093" y="75931"/>
                  </a:lnTo>
                  <a:lnTo>
                    <a:pt x="1707462" y="84638"/>
                  </a:lnTo>
                  <a:lnTo>
                    <a:pt x="1748830" y="91928"/>
                  </a:lnTo>
                  <a:lnTo>
                    <a:pt x="1790198" y="97395"/>
                  </a:lnTo>
                  <a:lnTo>
                    <a:pt x="1831565" y="100634"/>
                  </a:lnTo>
                  <a:lnTo>
                    <a:pt x="1872931" y="101242"/>
                  </a:lnTo>
                  <a:lnTo>
                    <a:pt x="1914297" y="98812"/>
                  </a:lnTo>
                  <a:lnTo>
                    <a:pt x="1955662" y="92940"/>
                  </a:lnTo>
                  <a:lnTo>
                    <a:pt x="1997026" y="83221"/>
                  </a:lnTo>
                  <a:lnTo>
                    <a:pt x="2038390" y="69249"/>
                  </a:lnTo>
                  <a:lnTo>
                    <a:pt x="2079752" y="50621"/>
                  </a:lnTo>
                  <a:lnTo>
                    <a:pt x="2068449" y="788872"/>
                  </a:lnTo>
                  <a:lnTo>
                    <a:pt x="2027087" y="807500"/>
                  </a:lnTo>
                  <a:lnTo>
                    <a:pt x="1985723" y="821472"/>
                  </a:lnTo>
                  <a:lnTo>
                    <a:pt x="1944359" y="831191"/>
                  </a:lnTo>
                  <a:lnTo>
                    <a:pt x="1902994" y="837063"/>
                  </a:lnTo>
                  <a:lnTo>
                    <a:pt x="1861628" y="839493"/>
                  </a:lnTo>
                  <a:lnTo>
                    <a:pt x="1820262" y="838885"/>
                  </a:lnTo>
                  <a:lnTo>
                    <a:pt x="1778895" y="835646"/>
                  </a:lnTo>
                  <a:lnTo>
                    <a:pt x="1737527" y="830179"/>
                  </a:lnTo>
                  <a:lnTo>
                    <a:pt x="1696159" y="822889"/>
                  </a:lnTo>
                  <a:lnTo>
                    <a:pt x="1654790" y="814182"/>
                  </a:lnTo>
                  <a:lnTo>
                    <a:pt x="1613421" y="804463"/>
                  </a:lnTo>
                  <a:lnTo>
                    <a:pt x="1572052" y="794136"/>
                  </a:lnTo>
                  <a:lnTo>
                    <a:pt x="1530684" y="783607"/>
                  </a:lnTo>
                  <a:lnTo>
                    <a:pt x="1489315" y="773280"/>
                  </a:lnTo>
                  <a:lnTo>
                    <a:pt x="1447946" y="763561"/>
                  </a:lnTo>
                  <a:lnTo>
                    <a:pt x="1406577" y="754854"/>
                  </a:lnTo>
                  <a:lnTo>
                    <a:pt x="1365209" y="747565"/>
                  </a:lnTo>
                  <a:lnTo>
                    <a:pt x="1323841" y="742098"/>
                  </a:lnTo>
                  <a:lnTo>
                    <a:pt x="1282474" y="738858"/>
                  </a:lnTo>
                  <a:lnTo>
                    <a:pt x="1241108" y="738250"/>
                  </a:lnTo>
                  <a:lnTo>
                    <a:pt x="1199742" y="740680"/>
                  </a:lnTo>
                  <a:lnTo>
                    <a:pt x="1158377" y="746552"/>
                  </a:lnTo>
                  <a:lnTo>
                    <a:pt x="1117013" y="756272"/>
                  </a:lnTo>
                  <a:lnTo>
                    <a:pt x="1075649" y="770243"/>
                  </a:lnTo>
                  <a:lnTo>
                    <a:pt x="1034288" y="788872"/>
                  </a:lnTo>
                  <a:lnTo>
                    <a:pt x="992913" y="807500"/>
                  </a:lnTo>
                  <a:lnTo>
                    <a:pt x="951538" y="821472"/>
                  </a:lnTo>
                  <a:lnTo>
                    <a:pt x="910164" y="831191"/>
                  </a:lnTo>
                  <a:lnTo>
                    <a:pt x="868790" y="837063"/>
                  </a:lnTo>
                  <a:lnTo>
                    <a:pt x="827416" y="839493"/>
                  </a:lnTo>
                  <a:lnTo>
                    <a:pt x="786043" y="838885"/>
                  </a:lnTo>
                  <a:lnTo>
                    <a:pt x="744670" y="835646"/>
                  </a:lnTo>
                  <a:lnTo>
                    <a:pt x="703298" y="830179"/>
                  </a:lnTo>
                  <a:lnTo>
                    <a:pt x="661925" y="822889"/>
                  </a:lnTo>
                  <a:lnTo>
                    <a:pt x="620553" y="814182"/>
                  </a:lnTo>
                  <a:lnTo>
                    <a:pt x="579182" y="804463"/>
                  </a:lnTo>
                  <a:lnTo>
                    <a:pt x="537810" y="794136"/>
                  </a:lnTo>
                  <a:lnTo>
                    <a:pt x="496439" y="783607"/>
                  </a:lnTo>
                  <a:lnTo>
                    <a:pt x="455068" y="773280"/>
                  </a:lnTo>
                  <a:lnTo>
                    <a:pt x="413697" y="763561"/>
                  </a:lnTo>
                  <a:lnTo>
                    <a:pt x="372326" y="754854"/>
                  </a:lnTo>
                  <a:lnTo>
                    <a:pt x="330956" y="747565"/>
                  </a:lnTo>
                  <a:lnTo>
                    <a:pt x="289586" y="742098"/>
                  </a:lnTo>
                  <a:lnTo>
                    <a:pt x="248216" y="738858"/>
                  </a:lnTo>
                  <a:lnTo>
                    <a:pt x="206846" y="738250"/>
                  </a:lnTo>
                  <a:lnTo>
                    <a:pt x="165476" y="740680"/>
                  </a:lnTo>
                  <a:lnTo>
                    <a:pt x="124107" y="746552"/>
                  </a:lnTo>
                  <a:lnTo>
                    <a:pt x="82738" y="756272"/>
                  </a:lnTo>
                  <a:lnTo>
                    <a:pt x="41369" y="770243"/>
                  </a:lnTo>
                  <a:lnTo>
                    <a:pt x="0" y="788872"/>
                  </a:lnTo>
                  <a:lnTo>
                    <a:pt x="11315" y="50621"/>
                  </a:lnTo>
                  <a:close/>
                </a:path>
                <a:path w="2080260" h="840105">
                  <a:moveTo>
                    <a:pt x="104775" y="314781"/>
                  </a:moveTo>
                  <a:lnTo>
                    <a:pt x="461441" y="314781"/>
                  </a:lnTo>
                  <a:lnTo>
                    <a:pt x="461441" y="614501"/>
                  </a:lnTo>
                  <a:lnTo>
                    <a:pt x="408116" y="618376"/>
                  </a:lnTo>
                  <a:lnTo>
                    <a:pt x="365065" y="628421"/>
                  </a:lnTo>
                  <a:lnTo>
                    <a:pt x="329351" y="642262"/>
                  </a:lnTo>
                  <a:lnTo>
                    <a:pt x="298040" y="657527"/>
                  </a:lnTo>
                  <a:lnTo>
                    <a:pt x="268195" y="671842"/>
                  </a:lnTo>
                  <a:lnTo>
                    <a:pt x="236882" y="682836"/>
                  </a:lnTo>
                  <a:lnTo>
                    <a:pt x="201164" y="688135"/>
                  </a:lnTo>
                  <a:lnTo>
                    <a:pt x="158107" y="685367"/>
                  </a:lnTo>
                  <a:lnTo>
                    <a:pt x="104775" y="672159"/>
                  </a:lnTo>
                  <a:lnTo>
                    <a:pt x="104775" y="314781"/>
                  </a:lnTo>
                  <a:close/>
                </a:path>
                <a:path w="2080260" h="840105">
                  <a:moveTo>
                    <a:pt x="134162" y="314781"/>
                  </a:moveTo>
                  <a:lnTo>
                    <a:pt x="134162" y="275919"/>
                  </a:lnTo>
                  <a:lnTo>
                    <a:pt x="488391" y="275919"/>
                  </a:lnTo>
                  <a:lnTo>
                    <a:pt x="488391" y="577544"/>
                  </a:lnTo>
                  <a:lnTo>
                    <a:pt x="478495" y="577881"/>
                  </a:lnTo>
                  <a:lnTo>
                    <a:pt x="469863" y="578623"/>
                  </a:lnTo>
                  <a:lnTo>
                    <a:pt x="463757" y="579365"/>
                  </a:lnTo>
                  <a:lnTo>
                    <a:pt x="461441" y="579703"/>
                  </a:lnTo>
                </a:path>
                <a:path w="2080260" h="840105">
                  <a:moveTo>
                    <a:pt x="161785" y="275919"/>
                  </a:moveTo>
                  <a:lnTo>
                    <a:pt x="161785" y="237946"/>
                  </a:lnTo>
                  <a:lnTo>
                    <a:pt x="519074" y="237946"/>
                  </a:lnTo>
                  <a:lnTo>
                    <a:pt x="519074" y="538682"/>
                  </a:lnTo>
                  <a:lnTo>
                    <a:pt x="507807" y="538920"/>
                  </a:lnTo>
                  <a:lnTo>
                    <a:pt x="497979" y="539444"/>
                  </a:lnTo>
                  <a:lnTo>
                    <a:pt x="491028" y="539968"/>
                  </a:lnTo>
                  <a:lnTo>
                    <a:pt x="488391" y="540206"/>
                  </a:lnTo>
                </a:path>
              </a:pathLst>
            </a:custGeom>
            <a:ln w="12700">
              <a:solidFill>
                <a:srgbClr val="1F487C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36" name="object 36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633069" y="1264031"/>
              <a:ext cx="427939" cy="170687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720547" y="1586814"/>
              <a:ext cx="270255" cy="170992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1204087" y="1458087"/>
              <a:ext cx="414655" cy="450215"/>
            </a:xfrm>
            <a:custGeom>
              <a:avLst/>
              <a:gdLst/>
              <a:ahLst/>
              <a:cxnLst/>
              <a:rect l="l" t="t" r="r" b="b"/>
              <a:pathLst>
                <a:path w="414655" h="450214">
                  <a:moveTo>
                    <a:pt x="0" y="76708"/>
                  </a:moveTo>
                  <a:lnTo>
                    <a:pt x="356616" y="76708"/>
                  </a:lnTo>
                  <a:lnTo>
                    <a:pt x="356616" y="376427"/>
                  </a:lnTo>
                  <a:lnTo>
                    <a:pt x="303294" y="380307"/>
                  </a:lnTo>
                  <a:lnTo>
                    <a:pt x="260246" y="390364"/>
                  </a:lnTo>
                  <a:lnTo>
                    <a:pt x="224535" y="404222"/>
                  </a:lnTo>
                  <a:lnTo>
                    <a:pt x="193228" y="419506"/>
                  </a:lnTo>
                  <a:lnTo>
                    <a:pt x="163387" y="433843"/>
                  </a:lnTo>
                  <a:lnTo>
                    <a:pt x="132080" y="444857"/>
                  </a:lnTo>
                  <a:lnTo>
                    <a:pt x="96369" y="450173"/>
                  </a:lnTo>
                  <a:lnTo>
                    <a:pt x="53321" y="447416"/>
                  </a:lnTo>
                  <a:lnTo>
                    <a:pt x="0" y="434213"/>
                  </a:lnTo>
                  <a:lnTo>
                    <a:pt x="0" y="76708"/>
                  </a:lnTo>
                  <a:close/>
                </a:path>
                <a:path w="414655" h="450214">
                  <a:moveTo>
                    <a:pt x="29387" y="76708"/>
                  </a:moveTo>
                  <a:lnTo>
                    <a:pt x="29387" y="37846"/>
                  </a:lnTo>
                  <a:lnTo>
                    <a:pt x="383666" y="37846"/>
                  </a:lnTo>
                  <a:lnTo>
                    <a:pt x="383666" y="339471"/>
                  </a:lnTo>
                  <a:lnTo>
                    <a:pt x="373760" y="339808"/>
                  </a:lnTo>
                  <a:lnTo>
                    <a:pt x="365093" y="340550"/>
                  </a:lnTo>
                  <a:lnTo>
                    <a:pt x="358949" y="341292"/>
                  </a:lnTo>
                  <a:lnTo>
                    <a:pt x="356616" y="341629"/>
                  </a:lnTo>
                </a:path>
                <a:path w="414655" h="450214">
                  <a:moveTo>
                    <a:pt x="57010" y="37846"/>
                  </a:moveTo>
                  <a:lnTo>
                    <a:pt x="57010" y="0"/>
                  </a:lnTo>
                  <a:lnTo>
                    <a:pt x="414274" y="0"/>
                  </a:lnTo>
                  <a:lnTo>
                    <a:pt x="414274" y="300609"/>
                  </a:lnTo>
                  <a:lnTo>
                    <a:pt x="403008" y="300866"/>
                  </a:lnTo>
                  <a:lnTo>
                    <a:pt x="393207" y="301434"/>
                  </a:lnTo>
                  <a:lnTo>
                    <a:pt x="386288" y="302002"/>
                  </a:lnTo>
                  <a:lnTo>
                    <a:pt x="383666" y="302260"/>
                  </a:lnTo>
                </a:path>
              </a:pathLst>
            </a:custGeom>
            <a:ln w="12700">
              <a:solidFill>
                <a:srgbClr val="1F487C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39" name="object 39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286509" y="1585849"/>
              <a:ext cx="270256" cy="170687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1777491" y="1454277"/>
              <a:ext cx="414655" cy="450215"/>
            </a:xfrm>
            <a:custGeom>
              <a:avLst/>
              <a:gdLst/>
              <a:ahLst/>
              <a:cxnLst/>
              <a:rect l="l" t="t" r="r" b="b"/>
              <a:pathLst>
                <a:path w="414655" h="450214">
                  <a:moveTo>
                    <a:pt x="0" y="76835"/>
                  </a:moveTo>
                  <a:lnTo>
                    <a:pt x="356615" y="76835"/>
                  </a:lnTo>
                  <a:lnTo>
                    <a:pt x="356615" y="376555"/>
                  </a:lnTo>
                  <a:lnTo>
                    <a:pt x="303294" y="380430"/>
                  </a:lnTo>
                  <a:lnTo>
                    <a:pt x="260246" y="390475"/>
                  </a:lnTo>
                  <a:lnTo>
                    <a:pt x="224535" y="404316"/>
                  </a:lnTo>
                  <a:lnTo>
                    <a:pt x="193228" y="419580"/>
                  </a:lnTo>
                  <a:lnTo>
                    <a:pt x="163387" y="433896"/>
                  </a:lnTo>
                  <a:lnTo>
                    <a:pt x="132079" y="444890"/>
                  </a:lnTo>
                  <a:lnTo>
                    <a:pt x="96369" y="450189"/>
                  </a:lnTo>
                  <a:lnTo>
                    <a:pt x="53321" y="447421"/>
                  </a:lnTo>
                  <a:lnTo>
                    <a:pt x="0" y="434213"/>
                  </a:lnTo>
                  <a:lnTo>
                    <a:pt x="0" y="76835"/>
                  </a:lnTo>
                  <a:close/>
                </a:path>
                <a:path w="414655" h="450214">
                  <a:moveTo>
                    <a:pt x="29337" y="76835"/>
                  </a:moveTo>
                  <a:lnTo>
                    <a:pt x="29337" y="37973"/>
                  </a:lnTo>
                  <a:lnTo>
                    <a:pt x="383539" y="37973"/>
                  </a:lnTo>
                  <a:lnTo>
                    <a:pt x="383539" y="339598"/>
                  </a:lnTo>
                  <a:lnTo>
                    <a:pt x="373653" y="339915"/>
                  </a:lnTo>
                  <a:lnTo>
                    <a:pt x="365029" y="340613"/>
                  </a:lnTo>
                  <a:lnTo>
                    <a:pt x="358929" y="341312"/>
                  </a:lnTo>
                  <a:lnTo>
                    <a:pt x="356615" y="341630"/>
                  </a:lnTo>
                </a:path>
                <a:path w="414655" h="450214">
                  <a:moveTo>
                    <a:pt x="56895" y="37973"/>
                  </a:moveTo>
                  <a:lnTo>
                    <a:pt x="56895" y="0"/>
                  </a:lnTo>
                  <a:lnTo>
                    <a:pt x="414274" y="0"/>
                  </a:lnTo>
                  <a:lnTo>
                    <a:pt x="414274" y="300736"/>
                  </a:lnTo>
                  <a:lnTo>
                    <a:pt x="402988" y="300974"/>
                  </a:lnTo>
                  <a:lnTo>
                    <a:pt x="393144" y="301498"/>
                  </a:lnTo>
                  <a:lnTo>
                    <a:pt x="386181" y="302021"/>
                  </a:lnTo>
                  <a:lnTo>
                    <a:pt x="383539" y="302260"/>
                  </a:lnTo>
                </a:path>
              </a:pathLst>
            </a:custGeom>
            <a:ln w="12700">
              <a:solidFill>
                <a:srgbClr val="1F487C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41" name="object 41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857121" y="1584960"/>
              <a:ext cx="270256" cy="170687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990206" y="1679956"/>
              <a:ext cx="789940" cy="4445"/>
            </a:xfrm>
            <a:custGeom>
              <a:avLst/>
              <a:gdLst/>
              <a:ahLst/>
              <a:cxnLst/>
              <a:rect l="l" t="t" r="r" b="b"/>
              <a:pathLst>
                <a:path w="789939" h="4444">
                  <a:moveTo>
                    <a:pt x="0" y="4191"/>
                  </a:moveTo>
                  <a:lnTo>
                    <a:pt x="213880" y="3683"/>
                  </a:lnTo>
                </a:path>
                <a:path w="789939" h="4444">
                  <a:moveTo>
                    <a:pt x="575449" y="508"/>
                  </a:moveTo>
                  <a:lnTo>
                    <a:pt x="789317" y="0"/>
                  </a:lnTo>
                </a:path>
              </a:pathLst>
            </a:custGeom>
            <a:ln w="12700">
              <a:solidFill>
                <a:srgbClr val="1F487C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43" name="object 43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227124" y="2098243"/>
              <a:ext cx="811377" cy="170992"/>
            </a:xfrm>
            <a:prstGeom prst="rect">
              <a:avLst/>
            </a:prstGeom>
          </p:spPr>
        </p:pic>
      </p:grpSp>
      <p:sp>
        <p:nvSpPr>
          <p:cNvPr id="44" name="TextBox 43"/>
          <p:cNvSpPr txBox="1"/>
          <p:nvPr/>
        </p:nvSpPr>
        <p:spPr>
          <a:xfrm>
            <a:off x="480060" y="199009"/>
            <a:ext cx="426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 smtClean="0">
                <a:solidFill>
                  <a:schemeClr val="accent1"/>
                </a:solidFill>
              </a:rPr>
              <a:t>Ledger consists of:</a:t>
            </a:r>
            <a:endParaRPr lang="en-IN" sz="32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48535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24000" y="82548"/>
            <a:ext cx="4240942" cy="87395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IN" spc="-5" dirty="0" smtClean="0">
                <a:solidFill>
                  <a:schemeClr val="accent1"/>
                </a:solidFill>
              </a:rPr>
              <a:t>Nodes and their Roles</a:t>
            </a:r>
            <a:r>
              <a:rPr spc="-5" dirty="0" smtClean="0"/>
              <a:t>des </a:t>
            </a:r>
            <a:r>
              <a:rPr spc="-5" dirty="0"/>
              <a:t>and</a:t>
            </a:r>
            <a:r>
              <a:rPr spc="-85" dirty="0"/>
              <a:t> </a:t>
            </a:r>
            <a:r>
              <a:rPr spc="-5" dirty="0"/>
              <a:t>Roles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1136650" y="736600"/>
          <a:ext cx="6995159" cy="3566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150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800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1887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150" dirty="0">
                        <a:latin typeface="Times New Roman"/>
                        <a:cs typeface="Times New Roman"/>
                      </a:endParaRPr>
                    </a:p>
                    <a:p>
                      <a:pPr marL="90805">
                        <a:lnSpc>
                          <a:spcPct val="100000"/>
                        </a:lnSpc>
                      </a:pPr>
                      <a:r>
                        <a:rPr sz="1400" b="1" dirty="0">
                          <a:solidFill>
                            <a:srgbClr val="2163FF"/>
                          </a:solidFill>
                          <a:latin typeface="Calibri"/>
                          <a:cs typeface="Calibri"/>
                        </a:rPr>
                        <a:t>Committing </a:t>
                      </a:r>
                      <a:r>
                        <a:rPr sz="1400" b="1" spc="-5" dirty="0">
                          <a:solidFill>
                            <a:srgbClr val="2163FF"/>
                          </a:solidFill>
                          <a:latin typeface="Calibri"/>
                          <a:cs typeface="Calibri"/>
                        </a:rPr>
                        <a:t>Peer: </a:t>
                      </a:r>
                      <a:r>
                        <a:rPr sz="1400" spc="-5" dirty="0">
                          <a:latin typeface="Calibri"/>
                          <a:cs typeface="Calibri"/>
                        </a:rPr>
                        <a:t>Maintains ledger and </a:t>
                      </a:r>
                      <a:r>
                        <a:rPr sz="1400" spc="-10" dirty="0">
                          <a:latin typeface="Calibri"/>
                          <a:cs typeface="Calibri"/>
                        </a:rPr>
                        <a:t>state. </a:t>
                      </a:r>
                      <a:r>
                        <a:rPr sz="1400" spc="-5" dirty="0">
                          <a:latin typeface="Calibri"/>
                          <a:cs typeface="Calibri"/>
                        </a:rPr>
                        <a:t>Commits transactions.</a:t>
                      </a:r>
                      <a:r>
                        <a:rPr sz="1400" spc="-10" dirty="0">
                          <a:latin typeface="Calibri"/>
                          <a:cs typeface="Calibri"/>
                        </a:rPr>
                        <a:t> May</a:t>
                      </a:r>
                      <a:endParaRPr sz="1400" dirty="0">
                        <a:latin typeface="Calibri"/>
                        <a:cs typeface="Calibri"/>
                      </a:endParaRPr>
                    </a:p>
                    <a:p>
                      <a:pPr marL="90805">
                        <a:lnSpc>
                          <a:spcPct val="100000"/>
                        </a:lnSpc>
                      </a:pPr>
                      <a:r>
                        <a:rPr sz="1350" dirty="0">
                          <a:latin typeface="Calibri"/>
                          <a:cs typeface="Calibri"/>
                        </a:rPr>
                        <a:t>hold </a:t>
                      </a:r>
                      <a:r>
                        <a:rPr sz="1350" spc="-5" dirty="0">
                          <a:latin typeface="Calibri"/>
                          <a:cs typeface="Calibri"/>
                        </a:rPr>
                        <a:t>smart </a:t>
                      </a:r>
                      <a:r>
                        <a:rPr sz="1350" spc="-10" dirty="0">
                          <a:latin typeface="Calibri"/>
                          <a:cs typeface="Calibri"/>
                        </a:rPr>
                        <a:t>contract</a:t>
                      </a:r>
                      <a:r>
                        <a:rPr sz="135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50" spc="-5" dirty="0">
                          <a:latin typeface="Calibri"/>
                          <a:cs typeface="Calibri"/>
                        </a:rPr>
                        <a:t>(chaincode).</a:t>
                      </a:r>
                      <a:endParaRPr sz="1350" dirty="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887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1750" dirty="0">
                        <a:latin typeface="Times New Roman"/>
                        <a:cs typeface="Times New Roman"/>
                      </a:endParaRPr>
                    </a:p>
                    <a:p>
                      <a:pPr marL="90805" marR="401955" algn="just">
                        <a:lnSpc>
                          <a:spcPct val="100000"/>
                        </a:lnSpc>
                      </a:pPr>
                      <a:r>
                        <a:rPr sz="1400" b="1" dirty="0">
                          <a:solidFill>
                            <a:srgbClr val="2163FF"/>
                          </a:solidFill>
                          <a:latin typeface="Calibri"/>
                          <a:cs typeface="Calibri"/>
                        </a:rPr>
                        <a:t>Endorsing </a:t>
                      </a:r>
                      <a:r>
                        <a:rPr sz="1400" b="1" spc="-5" dirty="0">
                          <a:solidFill>
                            <a:srgbClr val="2163FF"/>
                          </a:solidFill>
                          <a:latin typeface="Calibri"/>
                          <a:cs typeface="Calibri"/>
                        </a:rPr>
                        <a:t>Peer: </a:t>
                      </a:r>
                      <a:r>
                        <a:rPr sz="1400" spc="-10" dirty="0">
                          <a:latin typeface="Calibri"/>
                          <a:cs typeface="Calibri"/>
                        </a:rPr>
                        <a:t>Specialized committing </a:t>
                      </a:r>
                      <a:r>
                        <a:rPr sz="1400" spc="-5" dirty="0">
                          <a:latin typeface="Calibri"/>
                          <a:cs typeface="Calibri"/>
                        </a:rPr>
                        <a:t>peer </a:t>
                      </a:r>
                      <a:r>
                        <a:rPr sz="1400" spc="-10" dirty="0">
                          <a:latin typeface="Calibri"/>
                          <a:cs typeface="Calibri"/>
                        </a:rPr>
                        <a:t>that receives 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a </a:t>
                      </a:r>
                      <a:r>
                        <a:rPr sz="1400" spc="-5" dirty="0">
                          <a:latin typeface="Calibri"/>
                          <a:cs typeface="Calibri"/>
                        </a:rPr>
                        <a:t>transaction  proposal </a:t>
                      </a:r>
                      <a:r>
                        <a:rPr sz="1400" spc="-10" dirty="0">
                          <a:latin typeface="Calibri"/>
                          <a:cs typeface="Calibri"/>
                        </a:rPr>
                        <a:t>for endorsement, responds granting 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or </a:t>
                      </a:r>
                      <a:r>
                        <a:rPr sz="1400" spc="-10" dirty="0">
                          <a:latin typeface="Calibri"/>
                          <a:cs typeface="Calibri"/>
                        </a:rPr>
                        <a:t>denying endorsement.  </a:t>
                      </a:r>
                      <a:r>
                        <a:rPr sz="1400" spc="-5" dirty="0">
                          <a:latin typeface="Calibri"/>
                          <a:cs typeface="Calibri"/>
                        </a:rPr>
                        <a:t>Must hold smart</a:t>
                      </a:r>
                      <a:r>
                        <a:rPr sz="1400" spc="-15" dirty="0">
                          <a:latin typeface="Calibri"/>
                          <a:cs typeface="Calibri"/>
                        </a:rPr>
                        <a:t> contract</a:t>
                      </a:r>
                      <a:endParaRPr sz="1400" dirty="0">
                        <a:latin typeface="Calibri"/>
                        <a:cs typeface="Calibri"/>
                      </a:endParaRPr>
                    </a:p>
                  </a:txBody>
                  <a:tcPr marL="0" marR="0" marT="69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887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1750" dirty="0">
                        <a:latin typeface="Times New Roman"/>
                        <a:cs typeface="Times New Roman"/>
                      </a:endParaRPr>
                    </a:p>
                    <a:p>
                      <a:pPr marL="91440" marR="118745" indent="-635">
                        <a:lnSpc>
                          <a:spcPct val="100000"/>
                        </a:lnSpc>
                      </a:pPr>
                      <a:r>
                        <a:rPr sz="1400" b="1" dirty="0">
                          <a:solidFill>
                            <a:srgbClr val="2163FF"/>
                          </a:solidFill>
                          <a:latin typeface="Calibri"/>
                          <a:cs typeface="Calibri"/>
                        </a:rPr>
                        <a:t>Ordering Node: </a:t>
                      </a:r>
                      <a:r>
                        <a:rPr sz="1400" spc="-10" dirty="0">
                          <a:latin typeface="Calibri"/>
                          <a:cs typeface="Calibri"/>
                        </a:rPr>
                        <a:t>Approves </a:t>
                      </a:r>
                      <a:r>
                        <a:rPr sz="1400" spc="-5" dirty="0">
                          <a:latin typeface="Calibri"/>
                          <a:cs typeface="Calibri"/>
                        </a:rPr>
                        <a:t>the inclusion 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of </a:t>
                      </a:r>
                      <a:r>
                        <a:rPr sz="1400" spc="-5" dirty="0">
                          <a:latin typeface="Calibri"/>
                          <a:cs typeface="Calibri"/>
                        </a:rPr>
                        <a:t>transaction blocks </a:t>
                      </a:r>
                      <a:r>
                        <a:rPr sz="1400" spc="-10" dirty="0">
                          <a:latin typeface="Calibri"/>
                          <a:cs typeface="Calibri"/>
                        </a:rPr>
                        <a:t>into </a:t>
                      </a:r>
                      <a:r>
                        <a:rPr sz="1400" spc="-5" dirty="0">
                          <a:latin typeface="Calibri"/>
                          <a:cs typeface="Calibri"/>
                        </a:rPr>
                        <a:t>the ledger  and </a:t>
                      </a:r>
                      <a:r>
                        <a:rPr sz="1400" spc="-10" dirty="0">
                          <a:latin typeface="Calibri"/>
                          <a:cs typeface="Calibri"/>
                        </a:rPr>
                        <a:t>communicates 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with </a:t>
                      </a:r>
                      <a:r>
                        <a:rPr sz="1400" spc="-10" dirty="0">
                          <a:latin typeface="Calibri"/>
                          <a:cs typeface="Calibri"/>
                        </a:rPr>
                        <a:t>committing </a:t>
                      </a:r>
                      <a:r>
                        <a:rPr sz="1400" spc="-5" dirty="0">
                          <a:latin typeface="Calibri"/>
                          <a:cs typeface="Calibri"/>
                        </a:rPr>
                        <a:t>and endorsing peer nodes. 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Does </a:t>
                      </a:r>
                      <a:r>
                        <a:rPr sz="1400" spc="-5" dirty="0">
                          <a:latin typeface="Calibri"/>
                          <a:cs typeface="Calibri"/>
                        </a:rPr>
                        <a:t>not  hold smart </a:t>
                      </a:r>
                      <a:r>
                        <a:rPr sz="1400" spc="-10" dirty="0">
                          <a:latin typeface="Calibri"/>
                          <a:cs typeface="Calibri"/>
                        </a:rPr>
                        <a:t>contract. 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Does </a:t>
                      </a:r>
                      <a:r>
                        <a:rPr sz="1400" spc="-5" dirty="0">
                          <a:latin typeface="Calibri"/>
                          <a:cs typeface="Calibri"/>
                        </a:rPr>
                        <a:t>not hold</a:t>
                      </a:r>
                      <a:r>
                        <a:rPr sz="14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25" dirty="0">
                          <a:latin typeface="Calibri"/>
                          <a:cs typeface="Calibri"/>
                        </a:rPr>
                        <a:t>ledger.</a:t>
                      </a:r>
                      <a:endParaRPr sz="1400" dirty="0">
                        <a:latin typeface="Calibri"/>
                        <a:cs typeface="Calibri"/>
                      </a:endParaRPr>
                    </a:p>
                  </a:txBody>
                  <a:tcPr marL="0" marR="0" marT="69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15796" y="966216"/>
            <a:ext cx="798563" cy="798575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1457681" y="984883"/>
            <a:ext cx="713105" cy="713105"/>
            <a:chOff x="1457681" y="984883"/>
            <a:chExt cx="713105" cy="713105"/>
          </a:xfrm>
        </p:grpSpPr>
        <p:sp>
          <p:nvSpPr>
            <p:cNvPr id="6" name="object 6"/>
            <p:cNvSpPr/>
            <p:nvPr/>
          </p:nvSpPr>
          <p:spPr>
            <a:xfrm>
              <a:off x="1471969" y="999171"/>
              <a:ext cx="684530" cy="684530"/>
            </a:xfrm>
            <a:custGeom>
              <a:avLst/>
              <a:gdLst/>
              <a:ahLst/>
              <a:cxnLst/>
              <a:rect l="l" t="t" r="r" b="b"/>
              <a:pathLst>
                <a:path w="684530" h="684530">
                  <a:moveTo>
                    <a:pt x="570001" y="0"/>
                  </a:moveTo>
                  <a:lnTo>
                    <a:pt x="114007" y="0"/>
                  </a:lnTo>
                  <a:lnTo>
                    <a:pt x="69630" y="8959"/>
                  </a:lnTo>
                  <a:lnTo>
                    <a:pt x="33391" y="33391"/>
                  </a:lnTo>
                  <a:lnTo>
                    <a:pt x="8959" y="69630"/>
                  </a:lnTo>
                  <a:lnTo>
                    <a:pt x="0" y="114007"/>
                  </a:lnTo>
                  <a:lnTo>
                    <a:pt x="0" y="570001"/>
                  </a:lnTo>
                  <a:lnTo>
                    <a:pt x="8959" y="614379"/>
                  </a:lnTo>
                  <a:lnTo>
                    <a:pt x="33391" y="650617"/>
                  </a:lnTo>
                  <a:lnTo>
                    <a:pt x="69630" y="675050"/>
                  </a:lnTo>
                  <a:lnTo>
                    <a:pt x="114007" y="684009"/>
                  </a:lnTo>
                  <a:lnTo>
                    <a:pt x="570001" y="684009"/>
                  </a:lnTo>
                  <a:lnTo>
                    <a:pt x="614371" y="675050"/>
                  </a:lnTo>
                  <a:lnTo>
                    <a:pt x="650606" y="650617"/>
                  </a:lnTo>
                  <a:lnTo>
                    <a:pt x="675037" y="614379"/>
                  </a:lnTo>
                  <a:lnTo>
                    <a:pt x="683996" y="570001"/>
                  </a:lnTo>
                  <a:lnTo>
                    <a:pt x="683996" y="114007"/>
                  </a:lnTo>
                  <a:lnTo>
                    <a:pt x="675037" y="69630"/>
                  </a:lnTo>
                  <a:lnTo>
                    <a:pt x="650606" y="33391"/>
                  </a:lnTo>
                  <a:lnTo>
                    <a:pt x="614371" y="8959"/>
                  </a:lnTo>
                  <a:lnTo>
                    <a:pt x="570001" y="0"/>
                  </a:lnTo>
                  <a:close/>
                </a:path>
              </a:pathLst>
            </a:custGeom>
            <a:solidFill>
              <a:srgbClr val="DADADA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1471969" y="999171"/>
              <a:ext cx="684530" cy="684530"/>
            </a:xfrm>
            <a:custGeom>
              <a:avLst/>
              <a:gdLst/>
              <a:ahLst/>
              <a:cxnLst/>
              <a:rect l="l" t="t" r="r" b="b"/>
              <a:pathLst>
                <a:path w="684530" h="684530">
                  <a:moveTo>
                    <a:pt x="0" y="114007"/>
                  </a:moveTo>
                  <a:lnTo>
                    <a:pt x="8959" y="69630"/>
                  </a:lnTo>
                  <a:lnTo>
                    <a:pt x="33391" y="33391"/>
                  </a:lnTo>
                  <a:lnTo>
                    <a:pt x="69630" y="8959"/>
                  </a:lnTo>
                  <a:lnTo>
                    <a:pt x="114007" y="0"/>
                  </a:lnTo>
                  <a:lnTo>
                    <a:pt x="570001" y="0"/>
                  </a:lnTo>
                  <a:lnTo>
                    <a:pt x="614371" y="8959"/>
                  </a:lnTo>
                  <a:lnTo>
                    <a:pt x="650606" y="33391"/>
                  </a:lnTo>
                  <a:lnTo>
                    <a:pt x="675037" y="69630"/>
                  </a:lnTo>
                  <a:lnTo>
                    <a:pt x="683996" y="114007"/>
                  </a:lnTo>
                  <a:lnTo>
                    <a:pt x="683996" y="570001"/>
                  </a:lnTo>
                  <a:lnTo>
                    <a:pt x="675037" y="614379"/>
                  </a:lnTo>
                  <a:lnTo>
                    <a:pt x="650606" y="650617"/>
                  </a:lnTo>
                  <a:lnTo>
                    <a:pt x="614371" y="675050"/>
                  </a:lnTo>
                  <a:lnTo>
                    <a:pt x="570001" y="684009"/>
                  </a:lnTo>
                  <a:lnTo>
                    <a:pt x="114007" y="684009"/>
                  </a:lnTo>
                  <a:lnTo>
                    <a:pt x="69630" y="675050"/>
                  </a:lnTo>
                  <a:lnTo>
                    <a:pt x="33391" y="650617"/>
                  </a:lnTo>
                  <a:lnTo>
                    <a:pt x="8959" y="614379"/>
                  </a:lnTo>
                  <a:lnTo>
                    <a:pt x="0" y="570001"/>
                  </a:lnTo>
                  <a:lnTo>
                    <a:pt x="0" y="114007"/>
                  </a:lnTo>
                  <a:close/>
                </a:path>
              </a:pathLst>
            </a:custGeom>
            <a:ln w="28575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15796" y="2148839"/>
            <a:ext cx="798563" cy="797048"/>
          </a:xfrm>
          <a:prstGeom prst="rect">
            <a:avLst/>
          </a:prstGeom>
        </p:spPr>
      </p:pic>
      <p:grpSp>
        <p:nvGrpSpPr>
          <p:cNvPr id="9" name="object 9"/>
          <p:cNvGrpSpPr/>
          <p:nvPr/>
        </p:nvGrpSpPr>
        <p:grpSpPr>
          <a:xfrm>
            <a:off x="1457681" y="2166572"/>
            <a:ext cx="713105" cy="713105"/>
            <a:chOff x="1457681" y="2166572"/>
            <a:chExt cx="713105" cy="713105"/>
          </a:xfrm>
        </p:grpSpPr>
        <p:sp>
          <p:nvSpPr>
            <p:cNvPr id="10" name="object 10"/>
            <p:cNvSpPr/>
            <p:nvPr/>
          </p:nvSpPr>
          <p:spPr>
            <a:xfrm>
              <a:off x="1471969" y="2180860"/>
              <a:ext cx="684530" cy="684530"/>
            </a:xfrm>
            <a:custGeom>
              <a:avLst/>
              <a:gdLst/>
              <a:ahLst/>
              <a:cxnLst/>
              <a:rect l="l" t="t" r="r" b="b"/>
              <a:pathLst>
                <a:path w="684530" h="684530">
                  <a:moveTo>
                    <a:pt x="570001" y="0"/>
                  </a:moveTo>
                  <a:lnTo>
                    <a:pt x="114007" y="0"/>
                  </a:lnTo>
                  <a:lnTo>
                    <a:pt x="69630" y="8959"/>
                  </a:lnTo>
                  <a:lnTo>
                    <a:pt x="33391" y="33391"/>
                  </a:lnTo>
                  <a:lnTo>
                    <a:pt x="8959" y="69630"/>
                  </a:lnTo>
                  <a:lnTo>
                    <a:pt x="0" y="114007"/>
                  </a:lnTo>
                  <a:lnTo>
                    <a:pt x="0" y="570001"/>
                  </a:lnTo>
                  <a:lnTo>
                    <a:pt x="8959" y="614379"/>
                  </a:lnTo>
                  <a:lnTo>
                    <a:pt x="33391" y="650617"/>
                  </a:lnTo>
                  <a:lnTo>
                    <a:pt x="69630" y="675050"/>
                  </a:lnTo>
                  <a:lnTo>
                    <a:pt x="114007" y="684009"/>
                  </a:lnTo>
                  <a:lnTo>
                    <a:pt x="570001" y="684009"/>
                  </a:lnTo>
                  <a:lnTo>
                    <a:pt x="614371" y="675050"/>
                  </a:lnTo>
                  <a:lnTo>
                    <a:pt x="650606" y="650617"/>
                  </a:lnTo>
                  <a:lnTo>
                    <a:pt x="675037" y="614379"/>
                  </a:lnTo>
                  <a:lnTo>
                    <a:pt x="683996" y="570001"/>
                  </a:lnTo>
                  <a:lnTo>
                    <a:pt x="683996" y="114007"/>
                  </a:lnTo>
                  <a:lnTo>
                    <a:pt x="675037" y="69630"/>
                  </a:lnTo>
                  <a:lnTo>
                    <a:pt x="650606" y="33391"/>
                  </a:lnTo>
                  <a:lnTo>
                    <a:pt x="614371" y="8959"/>
                  </a:lnTo>
                  <a:lnTo>
                    <a:pt x="570001" y="0"/>
                  </a:lnTo>
                  <a:close/>
                </a:path>
              </a:pathLst>
            </a:custGeom>
            <a:solidFill>
              <a:srgbClr val="1F497D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1471969" y="2180860"/>
              <a:ext cx="684530" cy="684530"/>
            </a:xfrm>
            <a:custGeom>
              <a:avLst/>
              <a:gdLst/>
              <a:ahLst/>
              <a:cxnLst/>
              <a:rect l="l" t="t" r="r" b="b"/>
              <a:pathLst>
                <a:path w="684530" h="684530">
                  <a:moveTo>
                    <a:pt x="0" y="114007"/>
                  </a:moveTo>
                  <a:lnTo>
                    <a:pt x="8959" y="69630"/>
                  </a:lnTo>
                  <a:lnTo>
                    <a:pt x="33391" y="33391"/>
                  </a:lnTo>
                  <a:lnTo>
                    <a:pt x="69630" y="8959"/>
                  </a:lnTo>
                  <a:lnTo>
                    <a:pt x="114007" y="0"/>
                  </a:lnTo>
                  <a:lnTo>
                    <a:pt x="570001" y="0"/>
                  </a:lnTo>
                  <a:lnTo>
                    <a:pt x="614371" y="8959"/>
                  </a:lnTo>
                  <a:lnTo>
                    <a:pt x="650606" y="33391"/>
                  </a:lnTo>
                  <a:lnTo>
                    <a:pt x="675037" y="69630"/>
                  </a:lnTo>
                  <a:lnTo>
                    <a:pt x="683996" y="114007"/>
                  </a:lnTo>
                  <a:lnTo>
                    <a:pt x="683996" y="570001"/>
                  </a:lnTo>
                  <a:lnTo>
                    <a:pt x="675037" y="614379"/>
                  </a:lnTo>
                  <a:lnTo>
                    <a:pt x="650606" y="650617"/>
                  </a:lnTo>
                  <a:lnTo>
                    <a:pt x="614371" y="675050"/>
                  </a:lnTo>
                  <a:lnTo>
                    <a:pt x="570001" y="684009"/>
                  </a:lnTo>
                  <a:lnTo>
                    <a:pt x="114007" y="684009"/>
                  </a:lnTo>
                  <a:lnTo>
                    <a:pt x="69630" y="675050"/>
                  </a:lnTo>
                  <a:lnTo>
                    <a:pt x="33391" y="650617"/>
                  </a:lnTo>
                  <a:lnTo>
                    <a:pt x="8959" y="614379"/>
                  </a:lnTo>
                  <a:lnTo>
                    <a:pt x="0" y="570001"/>
                  </a:lnTo>
                  <a:lnTo>
                    <a:pt x="0" y="114007"/>
                  </a:lnTo>
                  <a:close/>
                </a:path>
              </a:pathLst>
            </a:custGeom>
            <a:ln w="28575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15796" y="3329940"/>
            <a:ext cx="798563" cy="798575"/>
          </a:xfrm>
          <a:prstGeom prst="rect">
            <a:avLst/>
          </a:prstGeom>
        </p:spPr>
      </p:pic>
      <p:grpSp>
        <p:nvGrpSpPr>
          <p:cNvPr id="13" name="object 13"/>
          <p:cNvGrpSpPr/>
          <p:nvPr/>
        </p:nvGrpSpPr>
        <p:grpSpPr>
          <a:xfrm>
            <a:off x="1457681" y="3348261"/>
            <a:ext cx="713105" cy="713105"/>
            <a:chOff x="1457681" y="3348261"/>
            <a:chExt cx="713105" cy="713105"/>
          </a:xfrm>
        </p:grpSpPr>
        <p:sp>
          <p:nvSpPr>
            <p:cNvPr id="14" name="object 14"/>
            <p:cNvSpPr/>
            <p:nvPr/>
          </p:nvSpPr>
          <p:spPr>
            <a:xfrm>
              <a:off x="1471969" y="3362548"/>
              <a:ext cx="684530" cy="684530"/>
            </a:xfrm>
            <a:custGeom>
              <a:avLst/>
              <a:gdLst/>
              <a:ahLst/>
              <a:cxnLst/>
              <a:rect l="l" t="t" r="r" b="b"/>
              <a:pathLst>
                <a:path w="684530" h="684529">
                  <a:moveTo>
                    <a:pt x="570001" y="0"/>
                  </a:moveTo>
                  <a:lnTo>
                    <a:pt x="114007" y="0"/>
                  </a:lnTo>
                  <a:lnTo>
                    <a:pt x="69630" y="8959"/>
                  </a:lnTo>
                  <a:lnTo>
                    <a:pt x="33391" y="33391"/>
                  </a:lnTo>
                  <a:lnTo>
                    <a:pt x="8959" y="69630"/>
                  </a:lnTo>
                  <a:lnTo>
                    <a:pt x="0" y="114007"/>
                  </a:lnTo>
                  <a:lnTo>
                    <a:pt x="0" y="570001"/>
                  </a:lnTo>
                  <a:lnTo>
                    <a:pt x="8959" y="614379"/>
                  </a:lnTo>
                  <a:lnTo>
                    <a:pt x="33391" y="650617"/>
                  </a:lnTo>
                  <a:lnTo>
                    <a:pt x="69630" y="675050"/>
                  </a:lnTo>
                  <a:lnTo>
                    <a:pt x="114007" y="684009"/>
                  </a:lnTo>
                  <a:lnTo>
                    <a:pt x="570001" y="684009"/>
                  </a:lnTo>
                  <a:lnTo>
                    <a:pt x="614371" y="675050"/>
                  </a:lnTo>
                  <a:lnTo>
                    <a:pt x="650606" y="650617"/>
                  </a:lnTo>
                  <a:lnTo>
                    <a:pt x="675037" y="614379"/>
                  </a:lnTo>
                  <a:lnTo>
                    <a:pt x="683996" y="570001"/>
                  </a:lnTo>
                  <a:lnTo>
                    <a:pt x="683996" y="114007"/>
                  </a:lnTo>
                  <a:lnTo>
                    <a:pt x="675037" y="69630"/>
                  </a:lnTo>
                  <a:lnTo>
                    <a:pt x="650606" y="33391"/>
                  </a:lnTo>
                  <a:lnTo>
                    <a:pt x="614371" y="8959"/>
                  </a:lnTo>
                  <a:lnTo>
                    <a:pt x="570001" y="0"/>
                  </a:lnTo>
                  <a:close/>
                </a:path>
              </a:pathLst>
            </a:custGeom>
            <a:solidFill>
              <a:srgbClr val="11D358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" name="object 15"/>
            <p:cNvSpPr/>
            <p:nvPr/>
          </p:nvSpPr>
          <p:spPr>
            <a:xfrm>
              <a:off x="1471969" y="3362548"/>
              <a:ext cx="684530" cy="684530"/>
            </a:xfrm>
            <a:custGeom>
              <a:avLst/>
              <a:gdLst/>
              <a:ahLst/>
              <a:cxnLst/>
              <a:rect l="l" t="t" r="r" b="b"/>
              <a:pathLst>
                <a:path w="684530" h="684529">
                  <a:moveTo>
                    <a:pt x="0" y="114007"/>
                  </a:moveTo>
                  <a:lnTo>
                    <a:pt x="8959" y="69630"/>
                  </a:lnTo>
                  <a:lnTo>
                    <a:pt x="33391" y="33391"/>
                  </a:lnTo>
                  <a:lnTo>
                    <a:pt x="69630" y="8959"/>
                  </a:lnTo>
                  <a:lnTo>
                    <a:pt x="114007" y="0"/>
                  </a:lnTo>
                  <a:lnTo>
                    <a:pt x="570001" y="0"/>
                  </a:lnTo>
                  <a:lnTo>
                    <a:pt x="614371" y="8959"/>
                  </a:lnTo>
                  <a:lnTo>
                    <a:pt x="650606" y="33391"/>
                  </a:lnTo>
                  <a:lnTo>
                    <a:pt x="675037" y="69630"/>
                  </a:lnTo>
                  <a:lnTo>
                    <a:pt x="683996" y="114007"/>
                  </a:lnTo>
                  <a:lnTo>
                    <a:pt x="683996" y="570001"/>
                  </a:lnTo>
                  <a:lnTo>
                    <a:pt x="675037" y="614379"/>
                  </a:lnTo>
                  <a:lnTo>
                    <a:pt x="650606" y="650617"/>
                  </a:lnTo>
                  <a:lnTo>
                    <a:pt x="614371" y="675050"/>
                  </a:lnTo>
                  <a:lnTo>
                    <a:pt x="570001" y="684009"/>
                  </a:lnTo>
                  <a:lnTo>
                    <a:pt x="114007" y="684009"/>
                  </a:lnTo>
                  <a:lnTo>
                    <a:pt x="69630" y="675050"/>
                  </a:lnTo>
                  <a:lnTo>
                    <a:pt x="33391" y="650617"/>
                  </a:lnTo>
                  <a:lnTo>
                    <a:pt x="8959" y="614379"/>
                  </a:lnTo>
                  <a:lnTo>
                    <a:pt x="0" y="570001"/>
                  </a:lnTo>
                  <a:lnTo>
                    <a:pt x="0" y="114007"/>
                  </a:lnTo>
                  <a:close/>
                </a:path>
              </a:pathLst>
            </a:custGeom>
            <a:ln w="28575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6" name="object 1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 marR="0" lvl="0" indent="0" algn="l" defTabSz="914400" rtl="0" eaLnBrk="1" fontAlgn="auto" latinLnBrk="0" hangingPunct="1">
              <a:lnSpc>
                <a:spcPts val="12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pPr marL="38100" marR="0" lvl="0" indent="0" algn="l" defTabSz="914400" rtl="0" eaLnBrk="1" fontAlgn="auto" latinLnBrk="0" hangingPunct="1">
                <a:lnSpc>
                  <a:spcPts val="124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413581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82548"/>
            <a:ext cx="656593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IN" spc="-5" dirty="0" smtClean="0">
                <a:solidFill>
                  <a:schemeClr val="accent1"/>
                </a:solidFill>
              </a:rPr>
              <a:t>Architecture</a:t>
            </a:r>
            <a:r>
              <a:rPr spc="-5" dirty="0" smtClean="0"/>
              <a:t> </a:t>
            </a:r>
            <a:r>
              <a:rPr spc="-5" dirty="0"/>
              <a:t>Fabric </a:t>
            </a:r>
            <a:r>
              <a:rPr spc="-10" dirty="0"/>
              <a:t>V1</a:t>
            </a:r>
            <a:r>
              <a:rPr spc="-145" dirty="0"/>
              <a:t> </a:t>
            </a:r>
            <a:r>
              <a:rPr spc="-5" dirty="0"/>
              <a:t>Architecture</a:t>
            </a:r>
          </a:p>
        </p:txBody>
      </p:sp>
      <p:sp>
        <p:nvSpPr>
          <p:cNvPr id="3" name="object 3"/>
          <p:cNvSpPr/>
          <p:nvPr/>
        </p:nvSpPr>
        <p:spPr>
          <a:xfrm>
            <a:off x="3023999" y="742951"/>
            <a:ext cx="4918710" cy="3582035"/>
          </a:xfrm>
          <a:custGeom>
            <a:avLst/>
            <a:gdLst/>
            <a:ahLst/>
            <a:cxnLst/>
            <a:rect l="l" t="t" r="r" b="b"/>
            <a:pathLst>
              <a:path w="4918709" h="3582035">
                <a:moveTo>
                  <a:pt x="4321302" y="0"/>
                </a:moveTo>
                <a:lnTo>
                  <a:pt x="597014" y="0"/>
                </a:lnTo>
                <a:lnTo>
                  <a:pt x="548050" y="1979"/>
                </a:lnTo>
                <a:lnTo>
                  <a:pt x="500176" y="7814"/>
                </a:lnTo>
                <a:lnTo>
                  <a:pt x="453546" y="17351"/>
                </a:lnTo>
                <a:lnTo>
                  <a:pt x="408313" y="30436"/>
                </a:lnTo>
                <a:lnTo>
                  <a:pt x="364631" y="46916"/>
                </a:lnTo>
                <a:lnTo>
                  <a:pt x="322653" y="66638"/>
                </a:lnTo>
                <a:lnTo>
                  <a:pt x="282534" y="89447"/>
                </a:lnTo>
                <a:lnTo>
                  <a:pt x="244427" y="115190"/>
                </a:lnTo>
                <a:lnTo>
                  <a:pt x="208485" y="143713"/>
                </a:lnTo>
                <a:lnTo>
                  <a:pt x="174863" y="174863"/>
                </a:lnTo>
                <a:lnTo>
                  <a:pt x="143713" y="208485"/>
                </a:lnTo>
                <a:lnTo>
                  <a:pt x="115190" y="244427"/>
                </a:lnTo>
                <a:lnTo>
                  <a:pt x="89447" y="282534"/>
                </a:lnTo>
                <a:lnTo>
                  <a:pt x="66638" y="322653"/>
                </a:lnTo>
                <a:lnTo>
                  <a:pt x="46916" y="364631"/>
                </a:lnTo>
                <a:lnTo>
                  <a:pt x="30436" y="408313"/>
                </a:lnTo>
                <a:lnTo>
                  <a:pt x="17351" y="453546"/>
                </a:lnTo>
                <a:lnTo>
                  <a:pt x="7814" y="500176"/>
                </a:lnTo>
                <a:lnTo>
                  <a:pt x="1979" y="548050"/>
                </a:lnTo>
                <a:lnTo>
                  <a:pt x="0" y="597014"/>
                </a:lnTo>
                <a:lnTo>
                  <a:pt x="0" y="2985008"/>
                </a:lnTo>
                <a:lnTo>
                  <a:pt x="1979" y="3033971"/>
                </a:lnTo>
                <a:lnTo>
                  <a:pt x="7814" y="3081845"/>
                </a:lnTo>
                <a:lnTo>
                  <a:pt x="17351" y="3128475"/>
                </a:lnTo>
                <a:lnTo>
                  <a:pt x="30436" y="3173708"/>
                </a:lnTo>
                <a:lnTo>
                  <a:pt x="46916" y="3217391"/>
                </a:lnTo>
                <a:lnTo>
                  <a:pt x="66638" y="3259368"/>
                </a:lnTo>
                <a:lnTo>
                  <a:pt x="89447" y="3299487"/>
                </a:lnTo>
                <a:lnTo>
                  <a:pt x="115190" y="3337594"/>
                </a:lnTo>
                <a:lnTo>
                  <a:pt x="143713" y="3373536"/>
                </a:lnTo>
                <a:lnTo>
                  <a:pt x="174863" y="3407159"/>
                </a:lnTo>
                <a:lnTo>
                  <a:pt x="208485" y="3438308"/>
                </a:lnTo>
                <a:lnTo>
                  <a:pt x="244427" y="3466831"/>
                </a:lnTo>
                <a:lnTo>
                  <a:pt x="282534" y="3492574"/>
                </a:lnTo>
                <a:lnTo>
                  <a:pt x="322653" y="3515383"/>
                </a:lnTo>
                <a:lnTo>
                  <a:pt x="364631" y="3535105"/>
                </a:lnTo>
                <a:lnTo>
                  <a:pt x="408313" y="3551585"/>
                </a:lnTo>
                <a:lnTo>
                  <a:pt x="453546" y="3564671"/>
                </a:lnTo>
                <a:lnTo>
                  <a:pt x="500176" y="3574208"/>
                </a:lnTo>
                <a:lnTo>
                  <a:pt x="548050" y="3580043"/>
                </a:lnTo>
                <a:lnTo>
                  <a:pt x="597014" y="3582022"/>
                </a:lnTo>
                <a:lnTo>
                  <a:pt x="4321302" y="3582022"/>
                </a:lnTo>
                <a:lnTo>
                  <a:pt x="4370267" y="3580043"/>
                </a:lnTo>
                <a:lnTo>
                  <a:pt x="4418142" y="3574208"/>
                </a:lnTo>
                <a:lnTo>
                  <a:pt x="4464774" y="3564671"/>
                </a:lnTo>
                <a:lnTo>
                  <a:pt x="4510007" y="3551585"/>
                </a:lnTo>
                <a:lnTo>
                  <a:pt x="4553690" y="3535105"/>
                </a:lnTo>
                <a:lnTo>
                  <a:pt x="4595668" y="3515383"/>
                </a:lnTo>
                <a:lnTo>
                  <a:pt x="4635787" y="3492574"/>
                </a:lnTo>
                <a:lnTo>
                  <a:pt x="4673894" y="3466831"/>
                </a:lnTo>
                <a:lnTo>
                  <a:pt x="4709835" y="3438308"/>
                </a:lnTo>
                <a:lnTo>
                  <a:pt x="4743457" y="3407159"/>
                </a:lnTo>
                <a:lnTo>
                  <a:pt x="4774607" y="3373536"/>
                </a:lnTo>
                <a:lnTo>
                  <a:pt x="4803129" y="3337594"/>
                </a:lnTo>
                <a:lnTo>
                  <a:pt x="4828871" y="3299487"/>
                </a:lnTo>
                <a:lnTo>
                  <a:pt x="4851680" y="3259368"/>
                </a:lnTo>
                <a:lnTo>
                  <a:pt x="4871401" y="3217391"/>
                </a:lnTo>
                <a:lnTo>
                  <a:pt x="4887880" y="3173708"/>
                </a:lnTo>
                <a:lnTo>
                  <a:pt x="4900965" y="3128475"/>
                </a:lnTo>
                <a:lnTo>
                  <a:pt x="4910502" y="3081845"/>
                </a:lnTo>
                <a:lnTo>
                  <a:pt x="4916337" y="3033971"/>
                </a:lnTo>
                <a:lnTo>
                  <a:pt x="4918316" y="2985008"/>
                </a:lnTo>
                <a:lnTo>
                  <a:pt x="4918316" y="597014"/>
                </a:lnTo>
                <a:lnTo>
                  <a:pt x="4916337" y="548050"/>
                </a:lnTo>
                <a:lnTo>
                  <a:pt x="4910502" y="500176"/>
                </a:lnTo>
                <a:lnTo>
                  <a:pt x="4900965" y="453546"/>
                </a:lnTo>
                <a:lnTo>
                  <a:pt x="4887880" y="408313"/>
                </a:lnTo>
                <a:lnTo>
                  <a:pt x="4871401" y="364631"/>
                </a:lnTo>
                <a:lnTo>
                  <a:pt x="4851680" y="322653"/>
                </a:lnTo>
                <a:lnTo>
                  <a:pt x="4828871" y="282534"/>
                </a:lnTo>
                <a:lnTo>
                  <a:pt x="4803129" y="244427"/>
                </a:lnTo>
                <a:lnTo>
                  <a:pt x="4774607" y="208485"/>
                </a:lnTo>
                <a:lnTo>
                  <a:pt x="4743457" y="174863"/>
                </a:lnTo>
                <a:lnTo>
                  <a:pt x="4709835" y="143713"/>
                </a:lnTo>
                <a:lnTo>
                  <a:pt x="4673894" y="115190"/>
                </a:lnTo>
                <a:lnTo>
                  <a:pt x="4635787" y="89447"/>
                </a:lnTo>
                <a:lnTo>
                  <a:pt x="4595668" y="66638"/>
                </a:lnTo>
                <a:lnTo>
                  <a:pt x="4553690" y="46916"/>
                </a:lnTo>
                <a:lnTo>
                  <a:pt x="4510007" y="30436"/>
                </a:lnTo>
                <a:lnTo>
                  <a:pt x="4464774" y="17351"/>
                </a:lnTo>
                <a:lnTo>
                  <a:pt x="4418142" y="7814"/>
                </a:lnTo>
                <a:lnTo>
                  <a:pt x="4370267" y="1979"/>
                </a:lnTo>
                <a:lnTo>
                  <a:pt x="4321302" y="0"/>
                </a:lnTo>
                <a:close/>
              </a:path>
            </a:pathLst>
          </a:custGeom>
          <a:solidFill>
            <a:srgbClr val="E6E0EC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21753" y="2086511"/>
            <a:ext cx="727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lvl="0" indent="172085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Client  </a:t>
            </a: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12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pp</a:t>
            </a: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li</a:t>
            </a:r>
            <a:r>
              <a:rPr kumimoji="0" sz="12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</a:t>
            </a:r>
            <a:r>
              <a:rPr kumimoji="0" sz="12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12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ion</a:t>
            </a: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749300" y="1783262"/>
            <a:ext cx="1833880" cy="1033780"/>
            <a:chOff x="749300" y="1783262"/>
            <a:chExt cx="1833880" cy="1033780"/>
          </a:xfrm>
        </p:grpSpPr>
        <p:sp>
          <p:nvSpPr>
            <p:cNvPr id="6" name="object 6"/>
            <p:cNvSpPr/>
            <p:nvPr/>
          </p:nvSpPr>
          <p:spPr>
            <a:xfrm>
              <a:off x="762000" y="1797550"/>
              <a:ext cx="1808480" cy="1005205"/>
            </a:xfrm>
            <a:custGeom>
              <a:avLst/>
              <a:gdLst/>
              <a:ahLst/>
              <a:cxnLst/>
              <a:rect l="l" t="t" r="r" b="b"/>
              <a:pathLst>
                <a:path w="1808480" h="1005205">
                  <a:moveTo>
                    <a:pt x="0" y="167487"/>
                  </a:moveTo>
                  <a:lnTo>
                    <a:pt x="5982" y="122960"/>
                  </a:lnTo>
                  <a:lnTo>
                    <a:pt x="22865" y="82950"/>
                  </a:lnTo>
                  <a:lnTo>
                    <a:pt x="49053" y="49053"/>
                  </a:lnTo>
                  <a:lnTo>
                    <a:pt x="82950" y="22865"/>
                  </a:lnTo>
                  <a:lnTo>
                    <a:pt x="122960" y="5982"/>
                  </a:lnTo>
                  <a:lnTo>
                    <a:pt x="167487" y="0"/>
                  </a:lnTo>
                  <a:lnTo>
                    <a:pt x="1640941" y="0"/>
                  </a:lnTo>
                  <a:lnTo>
                    <a:pt x="1685464" y="5982"/>
                  </a:lnTo>
                  <a:lnTo>
                    <a:pt x="1725472" y="22865"/>
                  </a:lnTo>
                  <a:lnTo>
                    <a:pt x="1759370" y="49053"/>
                  </a:lnTo>
                  <a:lnTo>
                    <a:pt x="1785560" y="82950"/>
                  </a:lnTo>
                  <a:lnTo>
                    <a:pt x="1802445" y="122960"/>
                  </a:lnTo>
                  <a:lnTo>
                    <a:pt x="1808429" y="167487"/>
                  </a:lnTo>
                  <a:lnTo>
                    <a:pt x="1808429" y="837412"/>
                  </a:lnTo>
                  <a:lnTo>
                    <a:pt x="1802445" y="881939"/>
                  </a:lnTo>
                  <a:lnTo>
                    <a:pt x="1785560" y="921949"/>
                  </a:lnTo>
                  <a:lnTo>
                    <a:pt x="1759370" y="955846"/>
                  </a:lnTo>
                  <a:lnTo>
                    <a:pt x="1725472" y="982034"/>
                  </a:lnTo>
                  <a:lnTo>
                    <a:pt x="1685464" y="998917"/>
                  </a:lnTo>
                  <a:lnTo>
                    <a:pt x="1640941" y="1004900"/>
                  </a:lnTo>
                  <a:lnTo>
                    <a:pt x="167487" y="1004900"/>
                  </a:lnTo>
                  <a:lnTo>
                    <a:pt x="122960" y="998917"/>
                  </a:lnTo>
                  <a:lnTo>
                    <a:pt x="82950" y="982034"/>
                  </a:lnTo>
                  <a:lnTo>
                    <a:pt x="49053" y="955846"/>
                  </a:lnTo>
                  <a:lnTo>
                    <a:pt x="22865" y="921949"/>
                  </a:lnTo>
                  <a:lnTo>
                    <a:pt x="5982" y="881939"/>
                  </a:lnTo>
                  <a:lnTo>
                    <a:pt x="0" y="837412"/>
                  </a:lnTo>
                  <a:lnTo>
                    <a:pt x="0" y="167487"/>
                  </a:lnTo>
                  <a:close/>
                </a:path>
              </a:pathLst>
            </a:custGeom>
            <a:ln w="25400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1960121" y="1797550"/>
              <a:ext cx="0" cy="1005205"/>
            </a:xfrm>
            <a:custGeom>
              <a:avLst/>
              <a:gdLst/>
              <a:ahLst/>
              <a:cxnLst/>
              <a:rect l="l" t="t" r="r" b="b"/>
              <a:pathLst>
                <a:path h="1005205">
                  <a:moveTo>
                    <a:pt x="0" y="0"/>
                  </a:moveTo>
                  <a:lnTo>
                    <a:pt x="0" y="1004900"/>
                  </a:lnTo>
                </a:path>
              </a:pathLst>
            </a:custGeom>
            <a:ln w="28575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2055232" y="2086511"/>
            <a:ext cx="3613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lvl="0" indent="4572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SDK  </a:t>
            </a: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(H</a:t>
            </a:r>
            <a:r>
              <a:rPr kumimoji="0" sz="12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F</a:t>
            </a: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C)</a:t>
            </a: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306089" y="983538"/>
            <a:ext cx="1283335" cy="516890"/>
          </a:xfrm>
          <a:custGeom>
            <a:avLst/>
            <a:gdLst/>
            <a:ahLst/>
            <a:cxnLst/>
            <a:rect l="l" t="t" r="r" b="b"/>
            <a:pathLst>
              <a:path w="1283335" h="516890">
                <a:moveTo>
                  <a:pt x="1283080" y="0"/>
                </a:moveTo>
                <a:lnTo>
                  <a:pt x="0" y="0"/>
                </a:lnTo>
                <a:lnTo>
                  <a:pt x="0" y="516331"/>
                </a:lnTo>
                <a:lnTo>
                  <a:pt x="1283080" y="516331"/>
                </a:lnTo>
                <a:lnTo>
                  <a:pt x="128308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306089" y="983538"/>
            <a:ext cx="1283335" cy="479425"/>
          </a:xfrm>
          <a:prstGeom prst="rect">
            <a:avLst/>
          </a:prstGeom>
          <a:ln w="25400">
            <a:solidFill>
              <a:srgbClr val="1F497D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0" marR="82550" lvl="0" indent="0" algn="r" defTabSz="914400" rtl="0" eaLnBrk="1" fontAlgn="auto" latinLnBrk="0" hangingPunct="1">
              <a:lnSpc>
                <a:spcPts val="130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Membership</a:t>
            </a:r>
            <a:endParaRPr kumimoji="0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0" marR="83185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Services</a:t>
            </a:r>
            <a:endParaRPr kumimoji="0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3327895" y="1031011"/>
            <a:ext cx="4309110" cy="2986405"/>
            <a:chOff x="3327895" y="1031011"/>
            <a:chExt cx="4309110" cy="2986405"/>
          </a:xfrm>
        </p:grpSpPr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327895" y="1031011"/>
              <a:ext cx="456234" cy="45538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82995" y="1737359"/>
              <a:ext cx="1953767" cy="2279903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5737769" y="1770275"/>
              <a:ext cx="1840230" cy="2165350"/>
            </a:xfrm>
            <a:custGeom>
              <a:avLst/>
              <a:gdLst/>
              <a:ahLst/>
              <a:cxnLst/>
              <a:rect l="l" t="t" r="r" b="b"/>
              <a:pathLst>
                <a:path w="1840229" h="2165350">
                  <a:moveTo>
                    <a:pt x="1533169" y="0"/>
                  </a:moveTo>
                  <a:lnTo>
                    <a:pt x="306641" y="0"/>
                  </a:lnTo>
                  <a:lnTo>
                    <a:pt x="256902" y="4013"/>
                  </a:lnTo>
                  <a:lnTo>
                    <a:pt x="209718" y="15632"/>
                  </a:lnTo>
                  <a:lnTo>
                    <a:pt x="165721" y="34226"/>
                  </a:lnTo>
                  <a:lnTo>
                    <a:pt x="125542" y="59163"/>
                  </a:lnTo>
                  <a:lnTo>
                    <a:pt x="89812" y="89812"/>
                  </a:lnTo>
                  <a:lnTo>
                    <a:pt x="59163" y="125542"/>
                  </a:lnTo>
                  <a:lnTo>
                    <a:pt x="34226" y="165721"/>
                  </a:lnTo>
                  <a:lnTo>
                    <a:pt x="15632" y="209718"/>
                  </a:lnTo>
                  <a:lnTo>
                    <a:pt x="4013" y="256902"/>
                  </a:lnTo>
                  <a:lnTo>
                    <a:pt x="0" y="306641"/>
                  </a:lnTo>
                  <a:lnTo>
                    <a:pt x="0" y="1858200"/>
                  </a:lnTo>
                  <a:lnTo>
                    <a:pt x="4013" y="1907939"/>
                  </a:lnTo>
                  <a:lnTo>
                    <a:pt x="15632" y="1955123"/>
                  </a:lnTo>
                  <a:lnTo>
                    <a:pt x="34226" y="1999120"/>
                  </a:lnTo>
                  <a:lnTo>
                    <a:pt x="59163" y="2039299"/>
                  </a:lnTo>
                  <a:lnTo>
                    <a:pt x="89812" y="2075029"/>
                  </a:lnTo>
                  <a:lnTo>
                    <a:pt x="125542" y="2105678"/>
                  </a:lnTo>
                  <a:lnTo>
                    <a:pt x="165721" y="2130615"/>
                  </a:lnTo>
                  <a:lnTo>
                    <a:pt x="209718" y="2149209"/>
                  </a:lnTo>
                  <a:lnTo>
                    <a:pt x="256902" y="2160828"/>
                  </a:lnTo>
                  <a:lnTo>
                    <a:pt x="306641" y="2164842"/>
                  </a:lnTo>
                  <a:lnTo>
                    <a:pt x="1533169" y="2164842"/>
                  </a:lnTo>
                  <a:lnTo>
                    <a:pt x="1582908" y="2160828"/>
                  </a:lnTo>
                  <a:lnTo>
                    <a:pt x="1630092" y="2149209"/>
                  </a:lnTo>
                  <a:lnTo>
                    <a:pt x="1674089" y="2130615"/>
                  </a:lnTo>
                  <a:lnTo>
                    <a:pt x="1714268" y="2105678"/>
                  </a:lnTo>
                  <a:lnTo>
                    <a:pt x="1749998" y="2075029"/>
                  </a:lnTo>
                  <a:lnTo>
                    <a:pt x="1780647" y="2039299"/>
                  </a:lnTo>
                  <a:lnTo>
                    <a:pt x="1805584" y="1999120"/>
                  </a:lnTo>
                  <a:lnTo>
                    <a:pt x="1824178" y="1955123"/>
                  </a:lnTo>
                  <a:lnTo>
                    <a:pt x="1835797" y="1907939"/>
                  </a:lnTo>
                  <a:lnTo>
                    <a:pt x="1839810" y="1858200"/>
                  </a:lnTo>
                  <a:lnTo>
                    <a:pt x="1839810" y="306641"/>
                  </a:lnTo>
                  <a:lnTo>
                    <a:pt x="1835797" y="256902"/>
                  </a:lnTo>
                  <a:lnTo>
                    <a:pt x="1824178" y="209718"/>
                  </a:lnTo>
                  <a:lnTo>
                    <a:pt x="1805584" y="165721"/>
                  </a:lnTo>
                  <a:lnTo>
                    <a:pt x="1780647" y="125542"/>
                  </a:lnTo>
                  <a:lnTo>
                    <a:pt x="1749998" y="89812"/>
                  </a:lnTo>
                  <a:lnTo>
                    <a:pt x="1714268" y="59163"/>
                  </a:lnTo>
                  <a:lnTo>
                    <a:pt x="1674089" y="34226"/>
                  </a:lnTo>
                  <a:lnTo>
                    <a:pt x="1630092" y="15632"/>
                  </a:lnTo>
                  <a:lnTo>
                    <a:pt x="1582908" y="4013"/>
                  </a:lnTo>
                  <a:lnTo>
                    <a:pt x="153316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" name="object 15"/>
            <p:cNvSpPr/>
            <p:nvPr/>
          </p:nvSpPr>
          <p:spPr>
            <a:xfrm>
              <a:off x="5737769" y="1770275"/>
              <a:ext cx="1840230" cy="2165350"/>
            </a:xfrm>
            <a:custGeom>
              <a:avLst/>
              <a:gdLst/>
              <a:ahLst/>
              <a:cxnLst/>
              <a:rect l="l" t="t" r="r" b="b"/>
              <a:pathLst>
                <a:path w="1840229" h="2165350">
                  <a:moveTo>
                    <a:pt x="0" y="306641"/>
                  </a:moveTo>
                  <a:lnTo>
                    <a:pt x="4013" y="256902"/>
                  </a:lnTo>
                  <a:lnTo>
                    <a:pt x="15632" y="209718"/>
                  </a:lnTo>
                  <a:lnTo>
                    <a:pt x="34226" y="165721"/>
                  </a:lnTo>
                  <a:lnTo>
                    <a:pt x="59163" y="125542"/>
                  </a:lnTo>
                  <a:lnTo>
                    <a:pt x="89812" y="89812"/>
                  </a:lnTo>
                  <a:lnTo>
                    <a:pt x="125542" y="59163"/>
                  </a:lnTo>
                  <a:lnTo>
                    <a:pt x="165721" y="34226"/>
                  </a:lnTo>
                  <a:lnTo>
                    <a:pt x="209718" y="15632"/>
                  </a:lnTo>
                  <a:lnTo>
                    <a:pt x="256902" y="4013"/>
                  </a:lnTo>
                  <a:lnTo>
                    <a:pt x="306641" y="0"/>
                  </a:lnTo>
                  <a:lnTo>
                    <a:pt x="1533169" y="0"/>
                  </a:lnTo>
                  <a:lnTo>
                    <a:pt x="1582908" y="4013"/>
                  </a:lnTo>
                  <a:lnTo>
                    <a:pt x="1630092" y="15632"/>
                  </a:lnTo>
                  <a:lnTo>
                    <a:pt x="1674089" y="34226"/>
                  </a:lnTo>
                  <a:lnTo>
                    <a:pt x="1714268" y="59163"/>
                  </a:lnTo>
                  <a:lnTo>
                    <a:pt x="1749998" y="89812"/>
                  </a:lnTo>
                  <a:lnTo>
                    <a:pt x="1780647" y="125542"/>
                  </a:lnTo>
                  <a:lnTo>
                    <a:pt x="1805584" y="165721"/>
                  </a:lnTo>
                  <a:lnTo>
                    <a:pt x="1824178" y="209718"/>
                  </a:lnTo>
                  <a:lnTo>
                    <a:pt x="1835797" y="256902"/>
                  </a:lnTo>
                  <a:lnTo>
                    <a:pt x="1839810" y="306641"/>
                  </a:lnTo>
                  <a:lnTo>
                    <a:pt x="1839810" y="1858200"/>
                  </a:lnTo>
                  <a:lnTo>
                    <a:pt x="1835797" y="1907939"/>
                  </a:lnTo>
                  <a:lnTo>
                    <a:pt x="1824178" y="1955123"/>
                  </a:lnTo>
                  <a:lnTo>
                    <a:pt x="1805584" y="1999120"/>
                  </a:lnTo>
                  <a:lnTo>
                    <a:pt x="1780647" y="2039299"/>
                  </a:lnTo>
                  <a:lnTo>
                    <a:pt x="1749998" y="2075029"/>
                  </a:lnTo>
                  <a:lnTo>
                    <a:pt x="1714268" y="2105678"/>
                  </a:lnTo>
                  <a:lnTo>
                    <a:pt x="1674089" y="2130615"/>
                  </a:lnTo>
                  <a:lnTo>
                    <a:pt x="1630092" y="2149209"/>
                  </a:lnTo>
                  <a:lnTo>
                    <a:pt x="1582908" y="2160828"/>
                  </a:lnTo>
                  <a:lnTo>
                    <a:pt x="1533169" y="2164842"/>
                  </a:lnTo>
                  <a:lnTo>
                    <a:pt x="306641" y="2164842"/>
                  </a:lnTo>
                  <a:lnTo>
                    <a:pt x="256902" y="2160828"/>
                  </a:lnTo>
                  <a:lnTo>
                    <a:pt x="209718" y="2149209"/>
                  </a:lnTo>
                  <a:lnTo>
                    <a:pt x="165721" y="2130615"/>
                  </a:lnTo>
                  <a:lnTo>
                    <a:pt x="125542" y="2105678"/>
                  </a:lnTo>
                  <a:lnTo>
                    <a:pt x="89812" y="2075029"/>
                  </a:lnTo>
                  <a:lnTo>
                    <a:pt x="59163" y="2039299"/>
                  </a:lnTo>
                  <a:lnTo>
                    <a:pt x="34226" y="1999120"/>
                  </a:lnTo>
                  <a:lnTo>
                    <a:pt x="15632" y="1955123"/>
                  </a:lnTo>
                  <a:lnTo>
                    <a:pt x="4013" y="1907939"/>
                  </a:lnTo>
                  <a:lnTo>
                    <a:pt x="0" y="1858200"/>
                  </a:lnTo>
                  <a:lnTo>
                    <a:pt x="0" y="306641"/>
                  </a:lnTo>
                  <a:close/>
                </a:path>
              </a:pathLst>
            </a:custGeom>
            <a:ln w="28575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6428738" y="1434623"/>
            <a:ext cx="4470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P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eer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5820155" y="1853183"/>
            <a:ext cx="1678305" cy="565785"/>
            <a:chOff x="5820155" y="1853183"/>
            <a:chExt cx="1678305" cy="565785"/>
          </a:xfrm>
        </p:grpSpPr>
        <p:pic>
          <p:nvPicPr>
            <p:cNvPr id="18" name="object 1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20155" y="1853183"/>
              <a:ext cx="1677921" cy="473958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063995" y="2245220"/>
              <a:ext cx="1242057" cy="173363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5875812" y="1912955"/>
              <a:ext cx="1564005" cy="332740"/>
            </a:xfrm>
            <a:custGeom>
              <a:avLst/>
              <a:gdLst/>
              <a:ahLst/>
              <a:cxnLst/>
              <a:rect l="l" t="t" r="r" b="b"/>
              <a:pathLst>
                <a:path w="1564004" h="332739">
                  <a:moveTo>
                    <a:pt x="1508366" y="0"/>
                  </a:moveTo>
                  <a:lnTo>
                    <a:pt x="55359" y="0"/>
                  </a:lnTo>
                  <a:lnTo>
                    <a:pt x="33813" y="4351"/>
                  </a:lnTo>
                  <a:lnTo>
                    <a:pt x="16216" y="16216"/>
                  </a:lnTo>
                  <a:lnTo>
                    <a:pt x="4351" y="33813"/>
                  </a:lnTo>
                  <a:lnTo>
                    <a:pt x="0" y="55359"/>
                  </a:lnTo>
                  <a:lnTo>
                    <a:pt x="0" y="276796"/>
                  </a:lnTo>
                  <a:lnTo>
                    <a:pt x="4351" y="298348"/>
                  </a:lnTo>
                  <a:lnTo>
                    <a:pt x="16216" y="315944"/>
                  </a:lnTo>
                  <a:lnTo>
                    <a:pt x="33813" y="327806"/>
                  </a:lnTo>
                  <a:lnTo>
                    <a:pt x="55359" y="332155"/>
                  </a:lnTo>
                  <a:lnTo>
                    <a:pt x="1508366" y="332155"/>
                  </a:lnTo>
                  <a:lnTo>
                    <a:pt x="1529912" y="327806"/>
                  </a:lnTo>
                  <a:lnTo>
                    <a:pt x="1547509" y="315944"/>
                  </a:lnTo>
                  <a:lnTo>
                    <a:pt x="1559374" y="298348"/>
                  </a:lnTo>
                  <a:lnTo>
                    <a:pt x="1563725" y="276796"/>
                  </a:lnTo>
                  <a:lnTo>
                    <a:pt x="1563725" y="55359"/>
                  </a:lnTo>
                  <a:lnTo>
                    <a:pt x="1559374" y="33813"/>
                  </a:lnTo>
                  <a:lnTo>
                    <a:pt x="1547509" y="16216"/>
                  </a:lnTo>
                  <a:lnTo>
                    <a:pt x="1529912" y="4351"/>
                  </a:lnTo>
                  <a:lnTo>
                    <a:pt x="1508366" y="0"/>
                  </a:lnTo>
                  <a:close/>
                </a:path>
              </a:pathLst>
            </a:custGeom>
            <a:solidFill>
              <a:srgbClr val="1F497D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5875812" y="1912955"/>
              <a:ext cx="1564005" cy="332740"/>
            </a:xfrm>
            <a:custGeom>
              <a:avLst/>
              <a:gdLst/>
              <a:ahLst/>
              <a:cxnLst/>
              <a:rect l="l" t="t" r="r" b="b"/>
              <a:pathLst>
                <a:path w="1564004" h="332739">
                  <a:moveTo>
                    <a:pt x="0" y="55359"/>
                  </a:moveTo>
                  <a:lnTo>
                    <a:pt x="4351" y="33813"/>
                  </a:lnTo>
                  <a:lnTo>
                    <a:pt x="16216" y="16216"/>
                  </a:lnTo>
                  <a:lnTo>
                    <a:pt x="33813" y="4351"/>
                  </a:lnTo>
                  <a:lnTo>
                    <a:pt x="55359" y="0"/>
                  </a:lnTo>
                  <a:lnTo>
                    <a:pt x="1508366" y="0"/>
                  </a:lnTo>
                  <a:lnTo>
                    <a:pt x="1529912" y="4351"/>
                  </a:lnTo>
                  <a:lnTo>
                    <a:pt x="1547509" y="16216"/>
                  </a:lnTo>
                  <a:lnTo>
                    <a:pt x="1559374" y="33813"/>
                  </a:lnTo>
                  <a:lnTo>
                    <a:pt x="1563725" y="55359"/>
                  </a:lnTo>
                  <a:lnTo>
                    <a:pt x="1563725" y="276796"/>
                  </a:lnTo>
                  <a:lnTo>
                    <a:pt x="1559374" y="298348"/>
                  </a:lnTo>
                  <a:lnTo>
                    <a:pt x="1547509" y="315944"/>
                  </a:lnTo>
                  <a:lnTo>
                    <a:pt x="1529912" y="327806"/>
                  </a:lnTo>
                  <a:lnTo>
                    <a:pt x="1508366" y="332155"/>
                  </a:lnTo>
                  <a:lnTo>
                    <a:pt x="55359" y="332155"/>
                  </a:lnTo>
                  <a:lnTo>
                    <a:pt x="33813" y="327806"/>
                  </a:lnTo>
                  <a:lnTo>
                    <a:pt x="16216" y="315944"/>
                  </a:lnTo>
                  <a:lnTo>
                    <a:pt x="4351" y="298348"/>
                  </a:lnTo>
                  <a:lnTo>
                    <a:pt x="0" y="276796"/>
                  </a:lnTo>
                  <a:lnTo>
                    <a:pt x="0" y="55359"/>
                  </a:lnTo>
                  <a:close/>
                </a:path>
              </a:pathLst>
            </a:custGeom>
            <a:ln w="28575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6230000" y="1913934"/>
            <a:ext cx="8566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Endorser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5820155" y="2299716"/>
            <a:ext cx="1673860" cy="667385"/>
            <a:chOff x="5820155" y="2299716"/>
            <a:chExt cx="1673860" cy="667385"/>
          </a:xfrm>
        </p:grpSpPr>
        <p:sp>
          <p:nvSpPr>
            <p:cNvPr id="24" name="object 24"/>
            <p:cNvSpPr/>
            <p:nvPr/>
          </p:nvSpPr>
          <p:spPr>
            <a:xfrm>
              <a:off x="7038683" y="2864484"/>
              <a:ext cx="396875" cy="102235"/>
            </a:xfrm>
            <a:custGeom>
              <a:avLst/>
              <a:gdLst/>
              <a:ahLst/>
              <a:cxnLst/>
              <a:rect l="l" t="t" r="r" b="b"/>
              <a:pathLst>
                <a:path w="396875" h="102235">
                  <a:moveTo>
                    <a:pt x="100139" y="0"/>
                  </a:moveTo>
                  <a:lnTo>
                    <a:pt x="0" y="0"/>
                  </a:lnTo>
                  <a:lnTo>
                    <a:pt x="0" y="102057"/>
                  </a:lnTo>
                  <a:lnTo>
                    <a:pt x="100139" y="102057"/>
                  </a:lnTo>
                  <a:lnTo>
                    <a:pt x="100139" y="0"/>
                  </a:lnTo>
                  <a:close/>
                </a:path>
                <a:path w="396875" h="102235">
                  <a:moveTo>
                    <a:pt x="249466" y="0"/>
                  </a:moveTo>
                  <a:lnTo>
                    <a:pt x="149326" y="0"/>
                  </a:lnTo>
                  <a:lnTo>
                    <a:pt x="149326" y="102057"/>
                  </a:lnTo>
                  <a:lnTo>
                    <a:pt x="249466" y="102057"/>
                  </a:lnTo>
                  <a:lnTo>
                    <a:pt x="249466" y="0"/>
                  </a:lnTo>
                  <a:close/>
                </a:path>
                <a:path w="396875" h="102235">
                  <a:moveTo>
                    <a:pt x="396519" y="0"/>
                  </a:moveTo>
                  <a:lnTo>
                    <a:pt x="296379" y="0"/>
                  </a:lnTo>
                  <a:lnTo>
                    <a:pt x="296379" y="102057"/>
                  </a:lnTo>
                  <a:lnTo>
                    <a:pt x="396519" y="102057"/>
                  </a:lnTo>
                  <a:lnTo>
                    <a:pt x="396519" y="0"/>
                  </a:lnTo>
                  <a:close/>
                </a:path>
              </a:pathLst>
            </a:custGeom>
            <a:solidFill>
              <a:srgbClr val="1F497D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" name="object 25"/>
            <p:cNvSpPr/>
            <p:nvPr/>
          </p:nvSpPr>
          <p:spPr>
            <a:xfrm>
              <a:off x="7138823" y="2915509"/>
              <a:ext cx="196850" cy="0"/>
            </a:xfrm>
            <a:custGeom>
              <a:avLst/>
              <a:gdLst/>
              <a:ahLst/>
              <a:cxnLst/>
              <a:rect l="l" t="t" r="r" b="b"/>
              <a:pathLst>
                <a:path w="196850">
                  <a:moveTo>
                    <a:pt x="0" y="0"/>
                  </a:moveTo>
                  <a:lnTo>
                    <a:pt x="196240" y="0"/>
                  </a:lnTo>
                </a:path>
              </a:pathLst>
            </a:custGeom>
            <a:ln w="19050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26" name="object 2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820155" y="2299716"/>
              <a:ext cx="1673351" cy="477011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977127" y="2694520"/>
              <a:ext cx="1411223" cy="170586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5875812" y="2355747"/>
              <a:ext cx="1559560" cy="339725"/>
            </a:xfrm>
            <a:custGeom>
              <a:avLst/>
              <a:gdLst/>
              <a:ahLst/>
              <a:cxnLst/>
              <a:rect l="l" t="t" r="r" b="b"/>
              <a:pathLst>
                <a:path w="1559559" h="339725">
                  <a:moveTo>
                    <a:pt x="1502816" y="0"/>
                  </a:moveTo>
                  <a:lnTo>
                    <a:pt x="56565" y="0"/>
                  </a:lnTo>
                  <a:lnTo>
                    <a:pt x="34547" y="4445"/>
                  </a:lnTo>
                  <a:lnTo>
                    <a:pt x="16567" y="16567"/>
                  </a:lnTo>
                  <a:lnTo>
                    <a:pt x="4445" y="34547"/>
                  </a:lnTo>
                  <a:lnTo>
                    <a:pt x="0" y="56565"/>
                  </a:lnTo>
                  <a:lnTo>
                    <a:pt x="0" y="282841"/>
                  </a:lnTo>
                  <a:lnTo>
                    <a:pt x="4444" y="304862"/>
                  </a:lnTo>
                  <a:lnTo>
                    <a:pt x="16567" y="322846"/>
                  </a:lnTo>
                  <a:lnTo>
                    <a:pt x="34547" y="334973"/>
                  </a:lnTo>
                  <a:lnTo>
                    <a:pt x="56565" y="339420"/>
                  </a:lnTo>
                  <a:lnTo>
                    <a:pt x="1502816" y="339420"/>
                  </a:lnTo>
                  <a:lnTo>
                    <a:pt x="1524842" y="334973"/>
                  </a:lnTo>
                  <a:lnTo>
                    <a:pt x="1542826" y="322846"/>
                  </a:lnTo>
                  <a:lnTo>
                    <a:pt x="1554949" y="304862"/>
                  </a:lnTo>
                  <a:lnTo>
                    <a:pt x="1559394" y="282841"/>
                  </a:lnTo>
                  <a:lnTo>
                    <a:pt x="1559394" y="56565"/>
                  </a:lnTo>
                  <a:lnTo>
                    <a:pt x="1554949" y="34547"/>
                  </a:lnTo>
                  <a:lnTo>
                    <a:pt x="1542826" y="16567"/>
                  </a:lnTo>
                  <a:lnTo>
                    <a:pt x="1524842" y="4445"/>
                  </a:lnTo>
                  <a:lnTo>
                    <a:pt x="1502816" y="0"/>
                  </a:lnTo>
                  <a:close/>
                </a:path>
              </a:pathLst>
            </a:custGeom>
            <a:solidFill>
              <a:srgbClr val="DADADA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9" name="object 29"/>
            <p:cNvSpPr/>
            <p:nvPr/>
          </p:nvSpPr>
          <p:spPr>
            <a:xfrm>
              <a:off x="5875812" y="2355747"/>
              <a:ext cx="1559560" cy="339725"/>
            </a:xfrm>
            <a:custGeom>
              <a:avLst/>
              <a:gdLst/>
              <a:ahLst/>
              <a:cxnLst/>
              <a:rect l="l" t="t" r="r" b="b"/>
              <a:pathLst>
                <a:path w="1559559" h="339725">
                  <a:moveTo>
                    <a:pt x="0" y="56565"/>
                  </a:moveTo>
                  <a:lnTo>
                    <a:pt x="4445" y="34547"/>
                  </a:lnTo>
                  <a:lnTo>
                    <a:pt x="16567" y="16567"/>
                  </a:lnTo>
                  <a:lnTo>
                    <a:pt x="34547" y="4445"/>
                  </a:lnTo>
                  <a:lnTo>
                    <a:pt x="56565" y="0"/>
                  </a:lnTo>
                  <a:lnTo>
                    <a:pt x="1502816" y="0"/>
                  </a:lnTo>
                  <a:lnTo>
                    <a:pt x="1524842" y="4445"/>
                  </a:lnTo>
                  <a:lnTo>
                    <a:pt x="1542826" y="16567"/>
                  </a:lnTo>
                  <a:lnTo>
                    <a:pt x="1554949" y="34547"/>
                  </a:lnTo>
                  <a:lnTo>
                    <a:pt x="1559394" y="56565"/>
                  </a:lnTo>
                  <a:lnTo>
                    <a:pt x="1559394" y="282841"/>
                  </a:lnTo>
                  <a:lnTo>
                    <a:pt x="1554949" y="304862"/>
                  </a:lnTo>
                  <a:lnTo>
                    <a:pt x="1542826" y="322846"/>
                  </a:lnTo>
                  <a:lnTo>
                    <a:pt x="1524842" y="334973"/>
                  </a:lnTo>
                  <a:lnTo>
                    <a:pt x="1502816" y="339420"/>
                  </a:lnTo>
                  <a:lnTo>
                    <a:pt x="56565" y="339420"/>
                  </a:lnTo>
                  <a:lnTo>
                    <a:pt x="34547" y="334973"/>
                  </a:lnTo>
                  <a:lnTo>
                    <a:pt x="16567" y="322846"/>
                  </a:lnTo>
                  <a:lnTo>
                    <a:pt x="4444" y="304862"/>
                  </a:lnTo>
                  <a:lnTo>
                    <a:pt x="0" y="282841"/>
                  </a:lnTo>
                  <a:lnTo>
                    <a:pt x="0" y="56565"/>
                  </a:lnTo>
                  <a:close/>
                </a:path>
              </a:pathLst>
            </a:custGeom>
            <a:ln w="28575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6141985" y="2360352"/>
            <a:ext cx="10255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mm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</a:t>
            </a:r>
            <a:r>
              <a:rPr kumimoji="0" sz="18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tt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er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6981436" y="3093713"/>
            <a:ext cx="367665" cy="342900"/>
            <a:chOff x="6981436" y="3093713"/>
            <a:chExt cx="367665" cy="342900"/>
          </a:xfrm>
        </p:grpSpPr>
        <p:pic>
          <p:nvPicPr>
            <p:cNvPr id="32" name="object 3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981436" y="3093713"/>
              <a:ext cx="367283" cy="342894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030203" y="3128772"/>
              <a:ext cx="297175" cy="304799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7036219" y="3126069"/>
              <a:ext cx="255270" cy="229235"/>
            </a:xfrm>
            <a:custGeom>
              <a:avLst/>
              <a:gdLst/>
              <a:ahLst/>
              <a:cxnLst/>
              <a:rect l="l" t="t" r="r" b="b"/>
              <a:pathLst>
                <a:path w="255270" h="229235">
                  <a:moveTo>
                    <a:pt x="216611" y="0"/>
                  </a:moveTo>
                  <a:lnTo>
                    <a:pt x="38125" y="0"/>
                  </a:lnTo>
                  <a:lnTo>
                    <a:pt x="23285" y="2996"/>
                  </a:lnTo>
                  <a:lnTo>
                    <a:pt x="11166" y="11166"/>
                  </a:lnTo>
                  <a:lnTo>
                    <a:pt x="2996" y="23285"/>
                  </a:lnTo>
                  <a:lnTo>
                    <a:pt x="0" y="38125"/>
                  </a:lnTo>
                  <a:lnTo>
                    <a:pt x="0" y="190601"/>
                  </a:lnTo>
                  <a:lnTo>
                    <a:pt x="2996" y="205441"/>
                  </a:lnTo>
                  <a:lnTo>
                    <a:pt x="11166" y="217560"/>
                  </a:lnTo>
                  <a:lnTo>
                    <a:pt x="23285" y="225730"/>
                  </a:lnTo>
                  <a:lnTo>
                    <a:pt x="38125" y="228727"/>
                  </a:lnTo>
                  <a:lnTo>
                    <a:pt x="216611" y="228727"/>
                  </a:lnTo>
                  <a:lnTo>
                    <a:pt x="231449" y="225730"/>
                  </a:lnTo>
                  <a:lnTo>
                    <a:pt x="243563" y="217560"/>
                  </a:lnTo>
                  <a:lnTo>
                    <a:pt x="251729" y="205441"/>
                  </a:lnTo>
                  <a:lnTo>
                    <a:pt x="254723" y="190601"/>
                  </a:lnTo>
                  <a:lnTo>
                    <a:pt x="254723" y="38125"/>
                  </a:lnTo>
                  <a:lnTo>
                    <a:pt x="251729" y="23285"/>
                  </a:lnTo>
                  <a:lnTo>
                    <a:pt x="243563" y="11166"/>
                  </a:lnTo>
                  <a:lnTo>
                    <a:pt x="231449" y="2996"/>
                  </a:lnTo>
                  <a:lnTo>
                    <a:pt x="216611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5" name="object 35"/>
            <p:cNvSpPr/>
            <p:nvPr/>
          </p:nvSpPr>
          <p:spPr>
            <a:xfrm>
              <a:off x="7036219" y="3126069"/>
              <a:ext cx="255270" cy="229235"/>
            </a:xfrm>
            <a:custGeom>
              <a:avLst/>
              <a:gdLst/>
              <a:ahLst/>
              <a:cxnLst/>
              <a:rect l="l" t="t" r="r" b="b"/>
              <a:pathLst>
                <a:path w="255270" h="229235">
                  <a:moveTo>
                    <a:pt x="0" y="38125"/>
                  </a:moveTo>
                  <a:lnTo>
                    <a:pt x="2996" y="23285"/>
                  </a:lnTo>
                  <a:lnTo>
                    <a:pt x="11166" y="11166"/>
                  </a:lnTo>
                  <a:lnTo>
                    <a:pt x="23285" y="2996"/>
                  </a:lnTo>
                  <a:lnTo>
                    <a:pt x="38125" y="0"/>
                  </a:lnTo>
                  <a:lnTo>
                    <a:pt x="216611" y="0"/>
                  </a:lnTo>
                  <a:lnTo>
                    <a:pt x="231449" y="2996"/>
                  </a:lnTo>
                  <a:lnTo>
                    <a:pt x="243563" y="11166"/>
                  </a:lnTo>
                  <a:lnTo>
                    <a:pt x="251729" y="23285"/>
                  </a:lnTo>
                  <a:lnTo>
                    <a:pt x="254723" y="38125"/>
                  </a:lnTo>
                  <a:lnTo>
                    <a:pt x="254723" y="190601"/>
                  </a:lnTo>
                  <a:lnTo>
                    <a:pt x="251729" y="205441"/>
                  </a:lnTo>
                  <a:lnTo>
                    <a:pt x="243563" y="217560"/>
                  </a:lnTo>
                  <a:lnTo>
                    <a:pt x="231449" y="225730"/>
                  </a:lnTo>
                  <a:lnTo>
                    <a:pt x="216611" y="228727"/>
                  </a:lnTo>
                  <a:lnTo>
                    <a:pt x="38125" y="228727"/>
                  </a:lnTo>
                  <a:lnTo>
                    <a:pt x="23285" y="225730"/>
                  </a:lnTo>
                  <a:lnTo>
                    <a:pt x="11166" y="217560"/>
                  </a:lnTo>
                  <a:lnTo>
                    <a:pt x="2996" y="205441"/>
                  </a:lnTo>
                  <a:lnTo>
                    <a:pt x="0" y="190601"/>
                  </a:lnTo>
                  <a:lnTo>
                    <a:pt x="0" y="38125"/>
                  </a:lnTo>
                  <a:close/>
                </a:path>
              </a:pathLst>
            </a:custGeom>
            <a:ln w="28575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7120721" y="3157250"/>
            <a:ext cx="86360" cy="1517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2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80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endParaRPr kumimoji="0" sz="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7173468" y="3153148"/>
            <a:ext cx="344805" cy="342900"/>
            <a:chOff x="7173468" y="3153148"/>
            <a:chExt cx="344805" cy="342900"/>
          </a:xfrm>
        </p:grpSpPr>
        <p:pic>
          <p:nvPicPr>
            <p:cNvPr id="38" name="object 3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173468" y="3153148"/>
              <a:ext cx="344423" cy="342894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211568" y="3188208"/>
              <a:ext cx="294119" cy="304799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228435" y="3185627"/>
              <a:ext cx="231571" cy="228727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7228435" y="3185627"/>
              <a:ext cx="231775" cy="229235"/>
            </a:xfrm>
            <a:custGeom>
              <a:avLst/>
              <a:gdLst/>
              <a:ahLst/>
              <a:cxnLst/>
              <a:rect l="l" t="t" r="r" b="b"/>
              <a:pathLst>
                <a:path w="231775" h="229235">
                  <a:moveTo>
                    <a:pt x="0" y="38125"/>
                  </a:moveTo>
                  <a:lnTo>
                    <a:pt x="2996" y="23285"/>
                  </a:lnTo>
                  <a:lnTo>
                    <a:pt x="11166" y="11166"/>
                  </a:lnTo>
                  <a:lnTo>
                    <a:pt x="23285" y="2996"/>
                  </a:lnTo>
                  <a:lnTo>
                    <a:pt x="38125" y="0"/>
                  </a:lnTo>
                  <a:lnTo>
                    <a:pt x="193446" y="0"/>
                  </a:lnTo>
                  <a:lnTo>
                    <a:pt x="208286" y="2996"/>
                  </a:lnTo>
                  <a:lnTo>
                    <a:pt x="220405" y="11166"/>
                  </a:lnTo>
                  <a:lnTo>
                    <a:pt x="228575" y="23285"/>
                  </a:lnTo>
                  <a:lnTo>
                    <a:pt x="231571" y="38125"/>
                  </a:lnTo>
                  <a:lnTo>
                    <a:pt x="231571" y="190601"/>
                  </a:lnTo>
                  <a:lnTo>
                    <a:pt x="228575" y="205441"/>
                  </a:lnTo>
                  <a:lnTo>
                    <a:pt x="220405" y="217560"/>
                  </a:lnTo>
                  <a:lnTo>
                    <a:pt x="208286" y="225730"/>
                  </a:lnTo>
                  <a:lnTo>
                    <a:pt x="193446" y="228727"/>
                  </a:lnTo>
                  <a:lnTo>
                    <a:pt x="38125" y="228727"/>
                  </a:lnTo>
                  <a:lnTo>
                    <a:pt x="23285" y="225730"/>
                  </a:lnTo>
                  <a:lnTo>
                    <a:pt x="11166" y="217560"/>
                  </a:lnTo>
                  <a:lnTo>
                    <a:pt x="2996" y="205441"/>
                  </a:lnTo>
                  <a:lnTo>
                    <a:pt x="0" y="190601"/>
                  </a:lnTo>
                  <a:lnTo>
                    <a:pt x="0" y="38125"/>
                  </a:lnTo>
                  <a:close/>
                </a:path>
              </a:pathLst>
            </a:custGeom>
            <a:ln w="28575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42" name="object 42"/>
          <p:cNvSpPr txBox="1"/>
          <p:nvPr/>
        </p:nvSpPr>
        <p:spPr>
          <a:xfrm>
            <a:off x="7302945" y="3216808"/>
            <a:ext cx="83185" cy="1517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2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80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B</a:t>
            </a:r>
            <a:endParaRPr kumimoji="0" sz="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pic>
        <p:nvPicPr>
          <p:cNvPr id="43" name="object 43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7134613" y="3572934"/>
            <a:ext cx="219773" cy="219125"/>
          </a:xfrm>
          <a:prstGeom prst="rect">
            <a:avLst/>
          </a:prstGeom>
        </p:spPr>
      </p:pic>
      <p:sp>
        <p:nvSpPr>
          <p:cNvPr id="44" name="object 44"/>
          <p:cNvSpPr txBox="1"/>
          <p:nvPr/>
        </p:nvSpPr>
        <p:spPr>
          <a:xfrm>
            <a:off x="7222149" y="3580121"/>
            <a:ext cx="7556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srgbClr val="FF322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!</a:t>
            </a: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5916015" y="2747636"/>
            <a:ext cx="998855" cy="1068705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 lvl="0" indent="5715" algn="l" defTabSz="914400" rtl="0" eaLnBrk="1" fontAlgn="auto" latinLnBrk="0" hangingPunct="1">
              <a:lnSpc>
                <a:spcPct val="127000"/>
              </a:lnSpc>
              <a:spcBef>
                <a:spcPts val="8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Ledger 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Cha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n</a:t>
            </a:r>
            <a:r>
              <a:rPr kumimoji="0" sz="18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de  </a:t>
            </a:r>
            <a:r>
              <a:rPr kumimoji="0" sz="18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Events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grpSp>
        <p:nvGrpSpPr>
          <p:cNvPr id="46" name="object 46"/>
          <p:cNvGrpSpPr/>
          <p:nvPr/>
        </p:nvGrpSpPr>
        <p:grpSpPr>
          <a:xfrm>
            <a:off x="837958" y="2074117"/>
            <a:ext cx="7236459" cy="1876425"/>
            <a:chOff x="837958" y="2074117"/>
            <a:chExt cx="7236459" cy="1876425"/>
          </a:xfrm>
        </p:grpSpPr>
        <p:sp>
          <p:nvSpPr>
            <p:cNvPr id="47" name="object 47"/>
            <p:cNvSpPr/>
            <p:nvPr/>
          </p:nvSpPr>
          <p:spPr>
            <a:xfrm>
              <a:off x="2578817" y="2112219"/>
              <a:ext cx="3224530" cy="0"/>
            </a:xfrm>
            <a:custGeom>
              <a:avLst/>
              <a:gdLst/>
              <a:ahLst/>
              <a:cxnLst/>
              <a:rect l="l" t="t" r="r" b="b"/>
              <a:pathLst>
                <a:path w="3224529">
                  <a:moveTo>
                    <a:pt x="0" y="0"/>
                  </a:moveTo>
                  <a:lnTo>
                    <a:pt x="3224098" y="0"/>
                  </a:lnTo>
                </a:path>
              </a:pathLst>
            </a:custGeom>
            <a:ln w="19050">
              <a:solidFill>
                <a:srgbClr val="FF000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8" name="object 48"/>
            <p:cNvSpPr/>
            <p:nvPr/>
          </p:nvSpPr>
          <p:spPr>
            <a:xfrm>
              <a:off x="5790221" y="2074117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0"/>
                  </a:moveTo>
                  <a:lnTo>
                    <a:pt x="0" y="76200"/>
                  </a:lnTo>
                  <a:lnTo>
                    <a:pt x="76200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9" name="object 49"/>
            <p:cNvSpPr/>
            <p:nvPr/>
          </p:nvSpPr>
          <p:spPr>
            <a:xfrm>
              <a:off x="2570425" y="2300003"/>
              <a:ext cx="1029335" cy="857250"/>
            </a:xfrm>
            <a:custGeom>
              <a:avLst/>
              <a:gdLst/>
              <a:ahLst/>
              <a:cxnLst/>
              <a:rect l="l" t="t" r="r" b="b"/>
              <a:pathLst>
                <a:path w="1029335" h="857250">
                  <a:moveTo>
                    <a:pt x="0" y="0"/>
                  </a:moveTo>
                  <a:lnTo>
                    <a:pt x="1029309" y="857097"/>
                  </a:lnTo>
                </a:path>
              </a:pathLst>
            </a:custGeom>
            <a:ln w="19050">
              <a:solidFill>
                <a:srgbClr val="FF000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0" name="object 50"/>
            <p:cNvSpPr/>
            <p:nvPr/>
          </p:nvSpPr>
          <p:spPr>
            <a:xfrm>
              <a:off x="3565587" y="3119694"/>
              <a:ext cx="83185" cy="78105"/>
            </a:xfrm>
            <a:custGeom>
              <a:avLst/>
              <a:gdLst/>
              <a:ahLst/>
              <a:cxnLst/>
              <a:rect l="l" t="t" r="r" b="b"/>
              <a:pathLst>
                <a:path w="83185" h="78105">
                  <a:moveTo>
                    <a:pt x="48767" y="0"/>
                  </a:moveTo>
                  <a:lnTo>
                    <a:pt x="0" y="58559"/>
                  </a:lnTo>
                  <a:lnTo>
                    <a:pt x="82943" y="78041"/>
                  </a:lnTo>
                  <a:lnTo>
                    <a:pt x="48767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1" name="object 51"/>
            <p:cNvSpPr/>
            <p:nvPr/>
          </p:nvSpPr>
          <p:spPr>
            <a:xfrm>
              <a:off x="844308" y="2961639"/>
              <a:ext cx="314960" cy="157480"/>
            </a:xfrm>
            <a:custGeom>
              <a:avLst/>
              <a:gdLst/>
              <a:ahLst/>
              <a:cxnLst/>
              <a:rect l="l" t="t" r="r" b="b"/>
              <a:pathLst>
                <a:path w="314959" h="157480">
                  <a:moveTo>
                    <a:pt x="0" y="0"/>
                  </a:moveTo>
                  <a:lnTo>
                    <a:pt x="314464" y="0"/>
                  </a:lnTo>
                  <a:lnTo>
                    <a:pt x="314464" y="156883"/>
                  </a:lnTo>
                  <a:lnTo>
                    <a:pt x="0" y="156883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2" name="object 52"/>
            <p:cNvSpPr/>
            <p:nvPr/>
          </p:nvSpPr>
          <p:spPr>
            <a:xfrm>
              <a:off x="1071911" y="3022258"/>
              <a:ext cx="31750" cy="31115"/>
            </a:xfrm>
            <a:custGeom>
              <a:avLst/>
              <a:gdLst/>
              <a:ahLst/>
              <a:cxnLst/>
              <a:rect l="l" t="t" r="r" b="b"/>
              <a:pathLst>
                <a:path w="31750" h="31114">
                  <a:moveTo>
                    <a:pt x="24422" y="0"/>
                  </a:moveTo>
                  <a:lnTo>
                    <a:pt x="7048" y="0"/>
                  </a:lnTo>
                  <a:lnTo>
                    <a:pt x="0" y="6845"/>
                  </a:lnTo>
                  <a:lnTo>
                    <a:pt x="0" y="15303"/>
                  </a:lnTo>
                  <a:lnTo>
                    <a:pt x="0" y="23761"/>
                  </a:lnTo>
                  <a:lnTo>
                    <a:pt x="7048" y="30607"/>
                  </a:lnTo>
                  <a:lnTo>
                    <a:pt x="24422" y="30607"/>
                  </a:lnTo>
                  <a:lnTo>
                    <a:pt x="31470" y="23761"/>
                  </a:lnTo>
                  <a:lnTo>
                    <a:pt x="31470" y="6845"/>
                  </a:lnTo>
                  <a:lnTo>
                    <a:pt x="2442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3" name="object 53"/>
            <p:cNvSpPr/>
            <p:nvPr/>
          </p:nvSpPr>
          <p:spPr>
            <a:xfrm>
              <a:off x="1071911" y="3022258"/>
              <a:ext cx="31750" cy="31115"/>
            </a:xfrm>
            <a:custGeom>
              <a:avLst/>
              <a:gdLst/>
              <a:ahLst/>
              <a:cxnLst/>
              <a:rect l="l" t="t" r="r" b="b"/>
              <a:pathLst>
                <a:path w="31750" h="31114">
                  <a:moveTo>
                    <a:pt x="0" y="15303"/>
                  </a:moveTo>
                  <a:lnTo>
                    <a:pt x="0" y="6845"/>
                  </a:lnTo>
                  <a:lnTo>
                    <a:pt x="7048" y="0"/>
                  </a:lnTo>
                  <a:lnTo>
                    <a:pt x="15735" y="0"/>
                  </a:lnTo>
                  <a:lnTo>
                    <a:pt x="24422" y="0"/>
                  </a:lnTo>
                  <a:lnTo>
                    <a:pt x="31470" y="6845"/>
                  </a:lnTo>
                  <a:lnTo>
                    <a:pt x="31470" y="15303"/>
                  </a:lnTo>
                  <a:lnTo>
                    <a:pt x="31470" y="23761"/>
                  </a:lnTo>
                  <a:lnTo>
                    <a:pt x="24422" y="30607"/>
                  </a:lnTo>
                  <a:lnTo>
                    <a:pt x="15735" y="30607"/>
                  </a:lnTo>
                  <a:lnTo>
                    <a:pt x="7048" y="30607"/>
                  </a:lnTo>
                  <a:lnTo>
                    <a:pt x="0" y="23761"/>
                  </a:lnTo>
                  <a:lnTo>
                    <a:pt x="0" y="15303"/>
                  </a:lnTo>
                  <a:close/>
                </a:path>
              </a:pathLst>
            </a:custGeom>
            <a:ln w="12699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4" name="object 54"/>
            <p:cNvSpPr/>
            <p:nvPr/>
          </p:nvSpPr>
          <p:spPr>
            <a:xfrm>
              <a:off x="844308" y="2906242"/>
              <a:ext cx="291465" cy="55880"/>
            </a:xfrm>
            <a:custGeom>
              <a:avLst/>
              <a:gdLst/>
              <a:ahLst/>
              <a:cxnLst/>
              <a:rect l="l" t="t" r="r" b="b"/>
              <a:pathLst>
                <a:path w="291465" h="55880">
                  <a:moveTo>
                    <a:pt x="0" y="55397"/>
                  </a:moveTo>
                  <a:lnTo>
                    <a:pt x="291439" y="0"/>
                  </a:lnTo>
                </a:path>
              </a:pathLst>
            </a:custGeom>
            <a:ln w="12700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5" name="object 55"/>
            <p:cNvSpPr/>
            <p:nvPr/>
          </p:nvSpPr>
          <p:spPr>
            <a:xfrm>
              <a:off x="1133566" y="2904112"/>
              <a:ext cx="0" cy="55880"/>
            </a:xfrm>
            <a:custGeom>
              <a:avLst/>
              <a:gdLst/>
              <a:ahLst/>
              <a:cxnLst/>
              <a:rect l="l" t="t" r="r" b="b"/>
              <a:pathLst>
                <a:path h="55880">
                  <a:moveTo>
                    <a:pt x="0" y="0"/>
                  </a:moveTo>
                  <a:lnTo>
                    <a:pt x="0" y="55397"/>
                  </a:lnTo>
                </a:path>
              </a:pathLst>
            </a:custGeom>
            <a:ln w="12700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6" name="object 56"/>
            <p:cNvSpPr/>
            <p:nvPr/>
          </p:nvSpPr>
          <p:spPr>
            <a:xfrm>
              <a:off x="5217412" y="2570824"/>
              <a:ext cx="614045" cy="627380"/>
            </a:xfrm>
            <a:custGeom>
              <a:avLst/>
              <a:gdLst/>
              <a:ahLst/>
              <a:cxnLst/>
              <a:rect l="l" t="t" r="r" b="b"/>
              <a:pathLst>
                <a:path w="614045" h="627380">
                  <a:moveTo>
                    <a:pt x="0" y="626910"/>
                  </a:moveTo>
                  <a:lnTo>
                    <a:pt x="613968" y="0"/>
                  </a:lnTo>
                </a:path>
              </a:pathLst>
            </a:custGeom>
            <a:ln w="19049">
              <a:solidFill>
                <a:srgbClr val="FF000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7" name="object 57"/>
            <p:cNvSpPr/>
            <p:nvPr/>
          </p:nvSpPr>
          <p:spPr>
            <a:xfrm>
              <a:off x="5795275" y="2525450"/>
              <a:ext cx="80645" cy="81280"/>
            </a:xfrm>
            <a:custGeom>
              <a:avLst/>
              <a:gdLst/>
              <a:ahLst/>
              <a:cxnLst/>
              <a:rect l="l" t="t" r="r" b="b"/>
              <a:pathLst>
                <a:path w="80645" h="81280">
                  <a:moveTo>
                    <a:pt x="80543" y="0"/>
                  </a:moveTo>
                  <a:lnTo>
                    <a:pt x="0" y="27787"/>
                  </a:lnTo>
                  <a:lnTo>
                    <a:pt x="54444" y="81102"/>
                  </a:lnTo>
                  <a:lnTo>
                    <a:pt x="80543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8" name="object 58"/>
            <p:cNvSpPr/>
            <p:nvPr/>
          </p:nvSpPr>
          <p:spPr>
            <a:xfrm>
              <a:off x="7359985" y="3679908"/>
              <a:ext cx="650875" cy="0"/>
            </a:xfrm>
            <a:custGeom>
              <a:avLst/>
              <a:gdLst/>
              <a:ahLst/>
              <a:cxnLst/>
              <a:rect l="l" t="t" r="r" b="b"/>
              <a:pathLst>
                <a:path w="650875">
                  <a:moveTo>
                    <a:pt x="0" y="0"/>
                  </a:moveTo>
                  <a:lnTo>
                    <a:pt x="650303" y="0"/>
                  </a:lnTo>
                </a:path>
              </a:pathLst>
            </a:custGeom>
            <a:ln w="19050">
              <a:solidFill>
                <a:srgbClr val="FF000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9" name="object 59"/>
            <p:cNvSpPr/>
            <p:nvPr/>
          </p:nvSpPr>
          <p:spPr>
            <a:xfrm>
              <a:off x="7997595" y="3641811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0"/>
                  </a:moveTo>
                  <a:lnTo>
                    <a:pt x="0" y="76200"/>
                  </a:lnTo>
                  <a:lnTo>
                    <a:pt x="76200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0" name="object 60"/>
            <p:cNvSpPr/>
            <p:nvPr/>
          </p:nvSpPr>
          <p:spPr>
            <a:xfrm>
              <a:off x="3648527" y="2479410"/>
              <a:ext cx="1569085" cy="1437005"/>
            </a:xfrm>
            <a:custGeom>
              <a:avLst/>
              <a:gdLst/>
              <a:ahLst/>
              <a:cxnLst/>
              <a:rect l="l" t="t" r="r" b="b"/>
              <a:pathLst>
                <a:path w="1569085" h="1437004">
                  <a:moveTo>
                    <a:pt x="1329436" y="0"/>
                  </a:moveTo>
                  <a:lnTo>
                    <a:pt x="239445" y="0"/>
                  </a:lnTo>
                  <a:lnTo>
                    <a:pt x="191188" y="4864"/>
                  </a:lnTo>
                  <a:lnTo>
                    <a:pt x="146241" y="18816"/>
                  </a:lnTo>
                  <a:lnTo>
                    <a:pt x="105568" y="40892"/>
                  </a:lnTo>
                  <a:lnTo>
                    <a:pt x="70130" y="70130"/>
                  </a:lnTo>
                  <a:lnTo>
                    <a:pt x="40892" y="105568"/>
                  </a:lnTo>
                  <a:lnTo>
                    <a:pt x="18816" y="146241"/>
                  </a:lnTo>
                  <a:lnTo>
                    <a:pt x="4864" y="191188"/>
                  </a:lnTo>
                  <a:lnTo>
                    <a:pt x="0" y="239445"/>
                  </a:lnTo>
                  <a:lnTo>
                    <a:pt x="0" y="1197203"/>
                  </a:lnTo>
                  <a:lnTo>
                    <a:pt x="4864" y="1245461"/>
                  </a:lnTo>
                  <a:lnTo>
                    <a:pt x="18816" y="1290407"/>
                  </a:lnTo>
                  <a:lnTo>
                    <a:pt x="40892" y="1331081"/>
                  </a:lnTo>
                  <a:lnTo>
                    <a:pt x="70130" y="1366518"/>
                  </a:lnTo>
                  <a:lnTo>
                    <a:pt x="105568" y="1395756"/>
                  </a:lnTo>
                  <a:lnTo>
                    <a:pt x="146241" y="1417832"/>
                  </a:lnTo>
                  <a:lnTo>
                    <a:pt x="191188" y="1431784"/>
                  </a:lnTo>
                  <a:lnTo>
                    <a:pt x="239445" y="1436649"/>
                  </a:lnTo>
                  <a:lnTo>
                    <a:pt x="1329436" y="1436649"/>
                  </a:lnTo>
                  <a:lnTo>
                    <a:pt x="1377693" y="1431784"/>
                  </a:lnTo>
                  <a:lnTo>
                    <a:pt x="1422640" y="1417832"/>
                  </a:lnTo>
                  <a:lnTo>
                    <a:pt x="1463313" y="1395756"/>
                  </a:lnTo>
                  <a:lnTo>
                    <a:pt x="1498750" y="1366518"/>
                  </a:lnTo>
                  <a:lnTo>
                    <a:pt x="1527988" y="1331081"/>
                  </a:lnTo>
                  <a:lnTo>
                    <a:pt x="1550065" y="1290407"/>
                  </a:lnTo>
                  <a:lnTo>
                    <a:pt x="1564017" y="1245461"/>
                  </a:lnTo>
                  <a:lnTo>
                    <a:pt x="1568881" y="1197203"/>
                  </a:lnTo>
                  <a:lnTo>
                    <a:pt x="1568881" y="239445"/>
                  </a:lnTo>
                  <a:lnTo>
                    <a:pt x="1564017" y="191188"/>
                  </a:lnTo>
                  <a:lnTo>
                    <a:pt x="1550065" y="146241"/>
                  </a:lnTo>
                  <a:lnTo>
                    <a:pt x="1527988" y="105568"/>
                  </a:lnTo>
                  <a:lnTo>
                    <a:pt x="1498750" y="70130"/>
                  </a:lnTo>
                  <a:lnTo>
                    <a:pt x="1463313" y="40892"/>
                  </a:lnTo>
                  <a:lnTo>
                    <a:pt x="1422640" y="18816"/>
                  </a:lnTo>
                  <a:lnTo>
                    <a:pt x="1377693" y="4864"/>
                  </a:lnTo>
                  <a:lnTo>
                    <a:pt x="1329436" y="0"/>
                  </a:lnTo>
                  <a:close/>
                </a:path>
              </a:pathLst>
            </a:custGeom>
            <a:solidFill>
              <a:srgbClr val="CCC1DA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61" name="object 6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727704" y="3218688"/>
              <a:ext cx="662936" cy="647687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732276" y="3224784"/>
              <a:ext cx="720848" cy="725423"/>
            </a:xfrm>
            <a:prstGeom prst="rect">
              <a:avLst/>
            </a:prstGeom>
          </p:spPr>
        </p:pic>
        <p:sp>
          <p:nvSpPr>
            <p:cNvPr id="63" name="object 63"/>
            <p:cNvSpPr/>
            <p:nvPr/>
          </p:nvSpPr>
          <p:spPr>
            <a:xfrm>
              <a:off x="3783520" y="3250384"/>
              <a:ext cx="549275" cy="534670"/>
            </a:xfrm>
            <a:custGeom>
              <a:avLst/>
              <a:gdLst/>
              <a:ahLst/>
              <a:cxnLst/>
              <a:rect l="l" t="t" r="r" b="b"/>
              <a:pathLst>
                <a:path w="549275" h="534670">
                  <a:moveTo>
                    <a:pt x="460032" y="0"/>
                  </a:moveTo>
                  <a:lnTo>
                    <a:pt x="89027" y="0"/>
                  </a:lnTo>
                  <a:lnTo>
                    <a:pt x="54371" y="6997"/>
                  </a:lnTo>
                  <a:lnTo>
                    <a:pt x="26073" y="26077"/>
                  </a:lnTo>
                  <a:lnTo>
                    <a:pt x="6995" y="54376"/>
                  </a:lnTo>
                  <a:lnTo>
                    <a:pt x="0" y="89026"/>
                  </a:lnTo>
                  <a:lnTo>
                    <a:pt x="0" y="445096"/>
                  </a:lnTo>
                  <a:lnTo>
                    <a:pt x="6995" y="479752"/>
                  </a:lnTo>
                  <a:lnTo>
                    <a:pt x="26073" y="508050"/>
                  </a:lnTo>
                  <a:lnTo>
                    <a:pt x="54371" y="527128"/>
                  </a:lnTo>
                  <a:lnTo>
                    <a:pt x="89027" y="534123"/>
                  </a:lnTo>
                  <a:lnTo>
                    <a:pt x="460032" y="534123"/>
                  </a:lnTo>
                  <a:lnTo>
                    <a:pt x="494682" y="527128"/>
                  </a:lnTo>
                  <a:lnTo>
                    <a:pt x="522981" y="508050"/>
                  </a:lnTo>
                  <a:lnTo>
                    <a:pt x="542061" y="479752"/>
                  </a:lnTo>
                  <a:lnTo>
                    <a:pt x="549059" y="445096"/>
                  </a:lnTo>
                  <a:lnTo>
                    <a:pt x="549059" y="89026"/>
                  </a:lnTo>
                  <a:lnTo>
                    <a:pt x="542061" y="54376"/>
                  </a:lnTo>
                  <a:lnTo>
                    <a:pt x="522981" y="26077"/>
                  </a:lnTo>
                  <a:lnTo>
                    <a:pt x="494682" y="6997"/>
                  </a:lnTo>
                  <a:lnTo>
                    <a:pt x="460032" y="0"/>
                  </a:lnTo>
                  <a:close/>
                </a:path>
              </a:pathLst>
            </a:custGeom>
            <a:solidFill>
              <a:srgbClr val="11D358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4" name="object 64"/>
            <p:cNvSpPr/>
            <p:nvPr/>
          </p:nvSpPr>
          <p:spPr>
            <a:xfrm>
              <a:off x="3783520" y="3250384"/>
              <a:ext cx="549275" cy="534670"/>
            </a:xfrm>
            <a:custGeom>
              <a:avLst/>
              <a:gdLst/>
              <a:ahLst/>
              <a:cxnLst/>
              <a:rect l="l" t="t" r="r" b="b"/>
              <a:pathLst>
                <a:path w="549275" h="534670">
                  <a:moveTo>
                    <a:pt x="0" y="89026"/>
                  </a:moveTo>
                  <a:lnTo>
                    <a:pt x="6995" y="54376"/>
                  </a:lnTo>
                  <a:lnTo>
                    <a:pt x="26073" y="26077"/>
                  </a:lnTo>
                  <a:lnTo>
                    <a:pt x="54371" y="6997"/>
                  </a:lnTo>
                  <a:lnTo>
                    <a:pt x="89027" y="0"/>
                  </a:lnTo>
                  <a:lnTo>
                    <a:pt x="460032" y="0"/>
                  </a:lnTo>
                  <a:lnTo>
                    <a:pt x="494682" y="6997"/>
                  </a:lnTo>
                  <a:lnTo>
                    <a:pt x="522981" y="26077"/>
                  </a:lnTo>
                  <a:lnTo>
                    <a:pt x="542061" y="54376"/>
                  </a:lnTo>
                  <a:lnTo>
                    <a:pt x="549059" y="89026"/>
                  </a:lnTo>
                  <a:lnTo>
                    <a:pt x="549059" y="445096"/>
                  </a:lnTo>
                  <a:lnTo>
                    <a:pt x="542061" y="479752"/>
                  </a:lnTo>
                  <a:lnTo>
                    <a:pt x="522981" y="508050"/>
                  </a:lnTo>
                  <a:lnTo>
                    <a:pt x="494682" y="527128"/>
                  </a:lnTo>
                  <a:lnTo>
                    <a:pt x="460032" y="534123"/>
                  </a:lnTo>
                  <a:lnTo>
                    <a:pt x="89027" y="534123"/>
                  </a:lnTo>
                  <a:lnTo>
                    <a:pt x="54371" y="527128"/>
                  </a:lnTo>
                  <a:lnTo>
                    <a:pt x="26073" y="508050"/>
                  </a:lnTo>
                  <a:lnTo>
                    <a:pt x="6995" y="479752"/>
                  </a:lnTo>
                  <a:lnTo>
                    <a:pt x="0" y="445096"/>
                  </a:lnTo>
                  <a:lnTo>
                    <a:pt x="0" y="89026"/>
                  </a:lnTo>
                  <a:close/>
                </a:path>
              </a:pathLst>
            </a:custGeom>
            <a:ln w="28575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65" name="object 65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727704" y="2551176"/>
              <a:ext cx="662936" cy="647687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732276" y="2558808"/>
              <a:ext cx="720848" cy="725411"/>
            </a:xfrm>
            <a:prstGeom prst="rect">
              <a:avLst/>
            </a:prstGeom>
          </p:spPr>
        </p:pic>
        <p:sp>
          <p:nvSpPr>
            <p:cNvPr id="67" name="object 67"/>
            <p:cNvSpPr/>
            <p:nvPr/>
          </p:nvSpPr>
          <p:spPr>
            <a:xfrm>
              <a:off x="3783520" y="2584008"/>
              <a:ext cx="549275" cy="534670"/>
            </a:xfrm>
            <a:custGeom>
              <a:avLst/>
              <a:gdLst/>
              <a:ahLst/>
              <a:cxnLst/>
              <a:rect l="l" t="t" r="r" b="b"/>
              <a:pathLst>
                <a:path w="549275" h="534669">
                  <a:moveTo>
                    <a:pt x="460032" y="0"/>
                  </a:moveTo>
                  <a:lnTo>
                    <a:pt x="89027" y="0"/>
                  </a:lnTo>
                  <a:lnTo>
                    <a:pt x="54371" y="6997"/>
                  </a:lnTo>
                  <a:lnTo>
                    <a:pt x="26073" y="26077"/>
                  </a:lnTo>
                  <a:lnTo>
                    <a:pt x="6995" y="54376"/>
                  </a:lnTo>
                  <a:lnTo>
                    <a:pt x="0" y="89026"/>
                  </a:lnTo>
                  <a:lnTo>
                    <a:pt x="0" y="445096"/>
                  </a:lnTo>
                  <a:lnTo>
                    <a:pt x="6995" y="479752"/>
                  </a:lnTo>
                  <a:lnTo>
                    <a:pt x="26073" y="508050"/>
                  </a:lnTo>
                  <a:lnTo>
                    <a:pt x="54371" y="527128"/>
                  </a:lnTo>
                  <a:lnTo>
                    <a:pt x="89027" y="534123"/>
                  </a:lnTo>
                  <a:lnTo>
                    <a:pt x="460032" y="534123"/>
                  </a:lnTo>
                  <a:lnTo>
                    <a:pt x="494682" y="527128"/>
                  </a:lnTo>
                  <a:lnTo>
                    <a:pt x="522981" y="508050"/>
                  </a:lnTo>
                  <a:lnTo>
                    <a:pt x="542061" y="479752"/>
                  </a:lnTo>
                  <a:lnTo>
                    <a:pt x="549059" y="445096"/>
                  </a:lnTo>
                  <a:lnTo>
                    <a:pt x="549059" y="89026"/>
                  </a:lnTo>
                  <a:lnTo>
                    <a:pt x="542061" y="54376"/>
                  </a:lnTo>
                  <a:lnTo>
                    <a:pt x="522981" y="26077"/>
                  </a:lnTo>
                  <a:lnTo>
                    <a:pt x="494682" y="6997"/>
                  </a:lnTo>
                  <a:lnTo>
                    <a:pt x="460032" y="0"/>
                  </a:lnTo>
                  <a:close/>
                </a:path>
              </a:pathLst>
            </a:custGeom>
            <a:solidFill>
              <a:srgbClr val="11D358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8" name="object 68"/>
            <p:cNvSpPr/>
            <p:nvPr/>
          </p:nvSpPr>
          <p:spPr>
            <a:xfrm>
              <a:off x="3783520" y="2584008"/>
              <a:ext cx="549275" cy="534670"/>
            </a:xfrm>
            <a:custGeom>
              <a:avLst/>
              <a:gdLst/>
              <a:ahLst/>
              <a:cxnLst/>
              <a:rect l="l" t="t" r="r" b="b"/>
              <a:pathLst>
                <a:path w="549275" h="534669">
                  <a:moveTo>
                    <a:pt x="0" y="89026"/>
                  </a:moveTo>
                  <a:lnTo>
                    <a:pt x="6995" y="54376"/>
                  </a:lnTo>
                  <a:lnTo>
                    <a:pt x="26073" y="26077"/>
                  </a:lnTo>
                  <a:lnTo>
                    <a:pt x="54371" y="6997"/>
                  </a:lnTo>
                  <a:lnTo>
                    <a:pt x="89027" y="0"/>
                  </a:lnTo>
                  <a:lnTo>
                    <a:pt x="460032" y="0"/>
                  </a:lnTo>
                  <a:lnTo>
                    <a:pt x="494682" y="6997"/>
                  </a:lnTo>
                  <a:lnTo>
                    <a:pt x="522981" y="26077"/>
                  </a:lnTo>
                  <a:lnTo>
                    <a:pt x="542061" y="54376"/>
                  </a:lnTo>
                  <a:lnTo>
                    <a:pt x="549059" y="89026"/>
                  </a:lnTo>
                  <a:lnTo>
                    <a:pt x="549059" y="445096"/>
                  </a:lnTo>
                  <a:lnTo>
                    <a:pt x="542061" y="479752"/>
                  </a:lnTo>
                  <a:lnTo>
                    <a:pt x="522981" y="508050"/>
                  </a:lnTo>
                  <a:lnTo>
                    <a:pt x="494682" y="527128"/>
                  </a:lnTo>
                  <a:lnTo>
                    <a:pt x="460032" y="534123"/>
                  </a:lnTo>
                  <a:lnTo>
                    <a:pt x="89027" y="534123"/>
                  </a:lnTo>
                  <a:lnTo>
                    <a:pt x="54371" y="527128"/>
                  </a:lnTo>
                  <a:lnTo>
                    <a:pt x="26073" y="508050"/>
                  </a:lnTo>
                  <a:lnTo>
                    <a:pt x="6995" y="479752"/>
                  </a:lnTo>
                  <a:lnTo>
                    <a:pt x="0" y="445096"/>
                  </a:lnTo>
                  <a:lnTo>
                    <a:pt x="0" y="89026"/>
                  </a:lnTo>
                  <a:close/>
                </a:path>
              </a:pathLst>
            </a:custGeom>
            <a:ln w="28575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69" name="object 69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474460" y="2554223"/>
              <a:ext cx="662931" cy="647696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479031" y="2560319"/>
              <a:ext cx="720843" cy="725423"/>
            </a:xfrm>
            <a:prstGeom prst="rect">
              <a:avLst/>
            </a:prstGeom>
          </p:spPr>
        </p:pic>
        <p:sp>
          <p:nvSpPr>
            <p:cNvPr id="71" name="object 71"/>
            <p:cNvSpPr/>
            <p:nvPr/>
          </p:nvSpPr>
          <p:spPr>
            <a:xfrm>
              <a:off x="4529695" y="2586475"/>
              <a:ext cx="549275" cy="534670"/>
            </a:xfrm>
            <a:custGeom>
              <a:avLst/>
              <a:gdLst/>
              <a:ahLst/>
              <a:cxnLst/>
              <a:rect l="l" t="t" r="r" b="b"/>
              <a:pathLst>
                <a:path w="549275" h="534669">
                  <a:moveTo>
                    <a:pt x="460032" y="0"/>
                  </a:moveTo>
                  <a:lnTo>
                    <a:pt x="89027" y="0"/>
                  </a:lnTo>
                  <a:lnTo>
                    <a:pt x="54371" y="6997"/>
                  </a:lnTo>
                  <a:lnTo>
                    <a:pt x="26073" y="26077"/>
                  </a:lnTo>
                  <a:lnTo>
                    <a:pt x="6995" y="54376"/>
                  </a:lnTo>
                  <a:lnTo>
                    <a:pt x="0" y="89026"/>
                  </a:lnTo>
                  <a:lnTo>
                    <a:pt x="0" y="445096"/>
                  </a:lnTo>
                  <a:lnTo>
                    <a:pt x="6995" y="479752"/>
                  </a:lnTo>
                  <a:lnTo>
                    <a:pt x="26073" y="508050"/>
                  </a:lnTo>
                  <a:lnTo>
                    <a:pt x="54371" y="527128"/>
                  </a:lnTo>
                  <a:lnTo>
                    <a:pt x="89027" y="534123"/>
                  </a:lnTo>
                  <a:lnTo>
                    <a:pt x="460032" y="534123"/>
                  </a:lnTo>
                  <a:lnTo>
                    <a:pt x="494682" y="527128"/>
                  </a:lnTo>
                  <a:lnTo>
                    <a:pt x="522981" y="508050"/>
                  </a:lnTo>
                  <a:lnTo>
                    <a:pt x="542061" y="479752"/>
                  </a:lnTo>
                  <a:lnTo>
                    <a:pt x="549059" y="445096"/>
                  </a:lnTo>
                  <a:lnTo>
                    <a:pt x="549059" y="89026"/>
                  </a:lnTo>
                  <a:lnTo>
                    <a:pt x="542061" y="54376"/>
                  </a:lnTo>
                  <a:lnTo>
                    <a:pt x="522981" y="26077"/>
                  </a:lnTo>
                  <a:lnTo>
                    <a:pt x="494682" y="6997"/>
                  </a:lnTo>
                  <a:lnTo>
                    <a:pt x="460032" y="0"/>
                  </a:lnTo>
                  <a:close/>
                </a:path>
              </a:pathLst>
            </a:custGeom>
            <a:solidFill>
              <a:srgbClr val="11D358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2" name="object 72"/>
            <p:cNvSpPr/>
            <p:nvPr/>
          </p:nvSpPr>
          <p:spPr>
            <a:xfrm>
              <a:off x="4529695" y="2586475"/>
              <a:ext cx="549275" cy="534670"/>
            </a:xfrm>
            <a:custGeom>
              <a:avLst/>
              <a:gdLst/>
              <a:ahLst/>
              <a:cxnLst/>
              <a:rect l="l" t="t" r="r" b="b"/>
              <a:pathLst>
                <a:path w="549275" h="534669">
                  <a:moveTo>
                    <a:pt x="0" y="89026"/>
                  </a:moveTo>
                  <a:lnTo>
                    <a:pt x="6995" y="54376"/>
                  </a:lnTo>
                  <a:lnTo>
                    <a:pt x="26073" y="26077"/>
                  </a:lnTo>
                  <a:lnTo>
                    <a:pt x="54371" y="6997"/>
                  </a:lnTo>
                  <a:lnTo>
                    <a:pt x="89027" y="0"/>
                  </a:lnTo>
                  <a:lnTo>
                    <a:pt x="460032" y="0"/>
                  </a:lnTo>
                  <a:lnTo>
                    <a:pt x="494682" y="6997"/>
                  </a:lnTo>
                  <a:lnTo>
                    <a:pt x="522981" y="26077"/>
                  </a:lnTo>
                  <a:lnTo>
                    <a:pt x="542061" y="54376"/>
                  </a:lnTo>
                  <a:lnTo>
                    <a:pt x="549059" y="89026"/>
                  </a:lnTo>
                  <a:lnTo>
                    <a:pt x="549059" y="445096"/>
                  </a:lnTo>
                  <a:lnTo>
                    <a:pt x="542061" y="479752"/>
                  </a:lnTo>
                  <a:lnTo>
                    <a:pt x="522981" y="508050"/>
                  </a:lnTo>
                  <a:lnTo>
                    <a:pt x="494682" y="527128"/>
                  </a:lnTo>
                  <a:lnTo>
                    <a:pt x="460032" y="534123"/>
                  </a:lnTo>
                  <a:lnTo>
                    <a:pt x="89027" y="534123"/>
                  </a:lnTo>
                  <a:lnTo>
                    <a:pt x="54371" y="527128"/>
                  </a:lnTo>
                  <a:lnTo>
                    <a:pt x="26073" y="508050"/>
                  </a:lnTo>
                  <a:lnTo>
                    <a:pt x="6995" y="479752"/>
                  </a:lnTo>
                  <a:lnTo>
                    <a:pt x="0" y="445096"/>
                  </a:lnTo>
                  <a:lnTo>
                    <a:pt x="0" y="89026"/>
                  </a:lnTo>
                  <a:close/>
                </a:path>
              </a:pathLst>
            </a:custGeom>
            <a:ln w="28575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3" name="object 73"/>
          <p:cNvSpPr txBox="1"/>
          <p:nvPr/>
        </p:nvSpPr>
        <p:spPr>
          <a:xfrm>
            <a:off x="3943714" y="2638148"/>
            <a:ext cx="9734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>
                <a:tab pos="758190" algn="l"/>
              </a:tabLst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	O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grpSp>
        <p:nvGrpSpPr>
          <p:cNvPr id="74" name="object 74"/>
          <p:cNvGrpSpPr/>
          <p:nvPr/>
        </p:nvGrpSpPr>
        <p:grpSpPr>
          <a:xfrm>
            <a:off x="4048521" y="2841547"/>
            <a:ext cx="1145540" cy="1111885"/>
            <a:chOff x="4048521" y="2841547"/>
            <a:chExt cx="1145540" cy="1111885"/>
          </a:xfrm>
        </p:grpSpPr>
        <p:sp>
          <p:nvSpPr>
            <p:cNvPr id="75" name="object 75"/>
            <p:cNvSpPr/>
            <p:nvPr/>
          </p:nvSpPr>
          <p:spPr>
            <a:xfrm>
              <a:off x="4332573" y="2851072"/>
              <a:ext cx="197485" cy="2540"/>
            </a:xfrm>
            <a:custGeom>
              <a:avLst/>
              <a:gdLst/>
              <a:ahLst/>
              <a:cxnLst/>
              <a:rect l="l" t="t" r="r" b="b"/>
              <a:pathLst>
                <a:path w="197485" h="2539">
                  <a:moveTo>
                    <a:pt x="0" y="0"/>
                  </a:moveTo>
                  <a:lnTo>
                    <a:pt x="197116" y="2463"/>
                  </a:lnTo>
                </a:path>
              </a:pathLst>
            </a:custGeom>
            <a:ln w="19050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6" name="object 76"/>
            <p:cNvSpPr/>
            <p:nvPr/>
          </p:nvSpPr>
          <p:spPr>
            <a:xfrm>
              <a:off x="4332573" y="3517450"/>
              <a:ext cx="192405" cy="3810"/>
            </a:xfrm>
            <a:custGeom>
              <a:avLst/>
              <a:gdLst/>
              <a:ahLst/>
              <a:cxnLst/>
              <a:rect l="l" t="t" r="r" b="b"/>
              <a:pathLst>
                <a:path w="192404" h="3810">
                  <a:moveTo>
                    <a:pt x="-9525" y="1701"/>
                  </a:moveTo>
                  <a:lnTo>
                    <a:pt x="201701" y="1701"/>
                  </a:lnTo>
                </a:path>
              </a:pathLst>
            </a:custGeom>
            <a:ln w="22453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7" name="object 77"/>
            <p:cNvSpPr/>
            <p:nvPr/>
          </p:nvSpPr>
          <p:spPr>
            <a:xfrm>
              <a:off x="4058046" y="3118131"/>
              <a:ext cx="0" cy="132715"/>
            </a:xfrm>
            <a:custGeom>
              <a:avLst/>
              <a:gdLst/>
              <a:ahLst/>
              <a:cxnLst/>
              <a:rect l="l" t="t" r="r" b="b"/>
              <a:pathLst>
                <a:path h="132714">
                  <a:moveTo>
                    <a:pt x="0" y="0"/>
                  </a:moveTo>
                  <a:lnTo>
                    <a:pt x="0" y="132257"/>
                  </a:lnTo>
                </a:path>
              </a:pathLst>
            </a:custGeom>
            <a:ln w="19050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8" name="object 78"/>
            <p:cNvSpPr/>
            <p:nvPr/>
          </p:nvSpPr>
          <p:spPr>
            <a:xfrm>
              <a:off x="4799281" y="3120600"/>
              <a:ext cx="5080" cy="133350"/>
            </a:xfrm>
            <a:custGeom>
              <a:avLst/>
              <a:gdLst/>
              <a:ahLst/>
              <a:cxnLst/>
              <a:rect l="l" t="t" r="r" b="b"/>
              <a:pathLst>
                <a:path w="5079" h="133350">
                  <a:moveTo>
                    <a:pt x="2470" y="-9525"/>
                  </a:moveTo>
                  <a:lnTo>
                    <a:pt x="2470" y="142722"/>
                  </a:lnTo>
                </a:path>
              </a:pathLst>
            </a:custGeom>
            <a:ln w="23990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9" name="object 79"/>
            <p:cNvSpPr/>
            <p:nvPr/>
          </p:nvSpPr>
          <p:spPr>
            <a:xfrm>
              <a:off x="4310330" y="3094602"/>
              <a:ext cx="264795" cy="192405"/>
            </a:xfrm>
            <a:custGeom>
              <a:avLst/>
              <a:gdLst/>
              <a:ahLst/>
              <a:cxnLst/>
              <a:rect l="l" t="t" r="r" b="b"/>
              <a:pathLst>
                <a:path w="264795" h="192404">
                  <a:moveTo>
                    <a:pt x="0" y="0"/>
                  </a:moveTo>
                  <a:lnTo>
                    <a:pt x="264426" y="191795"/>
                  </a:lnTo>
                </a:path>
              </a:pathLst>
            </a:custGeom>
            <a:ln w="19050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0" name="object 80"/>
            <p:cNvSpPr/>
            <p:nvPr/>
          </p:nvSpPr>
          <p:spPr>
            <a:xfrm>
              <a:off x="4310330" y="3089311"/>
              <a:ext cx="258445" cy="197485"/>
            </a:xfrm>
            <a:custGeom>
              <a:avLst/>
              <a:gdLst/>
              <a:ahLst/>
              <a:cxnLst/>
              <a:rect l="l" t="t" r="r" b="b"/>
              <a:pathLst>
                <a:path w="258445" h="197485">
                  <a:moveTo>
                    <a:pt x="0" y="197091"/>
                  </a:moveTo>
                  <a:lnTo>
                    <a:pt x="258178" y="0"/>
                  </a:lnTo>
                </a:path>
              </a:pathLst>
            </a:custGeom>
            <a:ln w="19050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81" name="object 81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469887" y="3221735"/>
              <a:ext cx="662931" cy="647696"/>
            </a:xfrm>
            <a:prstGeom prst="rect">
              <a:avLst/>
            </a:prstGeom>
          </p:spPr>
        </p:pic>
        <p:pic>
          <p:nvPicPr>
            <p:cNvPr id="82" name="object 8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472939" y="3227831"/>
              <a:ext cx="720847" cy="725423"/>
            </a:xfrm>
            <a:prstGeom prst="rect">
              <a:avLst/>
            </a:prstGeom>
          </p:spPr>
        </p:pic>
        <p:sp>
          <p:nvSpPr>
            <p:cNvPr id="83" name="object 83"/>
            <p:cNvSpPr/>
            <p:nvPr/>
          </p:nvSpPr>
          <p:spPr>
            <a:xfrm>
              <a:off x="4524754" y="3253789"/>
              <a:ext cx="549275" cy="534670"/>
            </a:xfrm>
            <a:custGeom>
              <a:avLst/>
              <a:gdLst/>
              <a:ahLst/>
              <a:cxnLst/>
              <a:rect l="l" t="t" r="r" b="b"/>
              <a:pathLst>
                <a:path w="549275" h="534670">
                  <a:moveTo>
                    <a:pt x="460032" y="0"/>
                  </a:moveTo>
                  <a:lnTo>
                    <a:pt x="89027" y="0"/>
                  </a:lnTo>
                  <a:lnTo>
                    <a:pt x="54371" y="6997"/>
                  </a:lnTo>
                  <a:lnTo>
                    <a:pt x="26073" y="26077"/>
                  </a:lnTo>
                  <a:lnTo>
                    <a:pt x="6995" y="54376"/>
                  </a:lnTo>
                  <a:lnTo>
                    <a:pt x="0" y="89027"/>
                  </a:lnTo>
                  <a:lnTo>
                    <a:pt x="0" y="445096"/>
                  </a:lnTo>
                  <a:lnTo>
                    <a:pt x="6995" y="479752"/>
                  </a:lnTo>
                  <a:lnTo>
                    <a:pt x="26073" y="508050"/>
                  </a:lnTo>
                  <a:lnTo>
                    <a:pt x="54371" y="527128"/>
                  </a:lnTo>
                  <a:lnTo>
                    <a:pt x="89027" y="534123"/>
                  </a:lnTo>
                  <a:lnTo>
                    <a:pt x="460032" y="534123"/>
                  </a:lnTo>
                  <a:lnTo>
                    <a:pt x="494682" y="527128"/>
                  </a:lnTo>
                  <a:lnTo>
                    <a:pt x="522981" y="508050"/>
                  </a:lnTo>
                  <a:lnTo>
                    <a:pt x="542061" y="479752"/>
                  </a:lnTo>
                  <a:lnTo>
                    <a:pt x="549059" y="445096"/>
                  </a:lnTo>
                  <a:lnTo>
                    <a:pt x="549059" y="89027"/>
                  </a:lnTo>
                  <a:lnTo>
                    <a:pt x="542061" y="54376"/>
                  </a:lnTo>
                  <a:lnTo>
                    <a:pt x="522981" y="26077"/>
                  </a:lnTo>
                  <a:lnTo>
                    <a:pt x="494682" y="6997"/>
                  </a:lnTo>
                  <a:lnTo>
                    <a:pt x="460032" y="0"/>
                  </a:lnTo>
                  <a:close/>
                </a:path>
              </a:pathLst>
            </a:custGeom>
            <a:solidFill>
              <a:srgbClr val="11D358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4" name="object 84"/>
            <p:cNvSpPr/>
            <p:nvPr/>
          </p:nvSpPr>
          <p:spPr>
            <a:xfrm>
              <a:off x="4524754" y="3253789"/>
              <a:ext cx="549275" cy="534670"/>
            </a:xfrm>
            <a:custGeom>
              <a:avLst/>
              <a:gdLst/>
              <a:ahLst/>
              <a:cxnLst/>
              <a:rect l="l" t="t" r="r" b="b"/>
              <a:pathLst>
                <a:path w="549275" h="534670">
                  <a:moveTo>
                    <a:pt x="0" y="89027"/>
                  </a:moveTo>
                  <a:lnTo>
                    <a:pt x="6995" y="54376"/>
                  </a:lnTo>
                  <a:lnTo>
                    <a:pt x="26073" y="26077"/>
                  </a:lnTo>
                  <a:lnTo>
                    <a:pt x="54371" y="6997"/>
                  </a:lnTo>
                  <a:lnTo>
                    <a:pt x="89027" y="0"/>
                  </a:lnTo>
                  <a:lnTo>
                    <a:pt x="460032" y="0"/>
                  </a:lnTo>
                  <a:lnTo>
                    <a:pt x="494682" y="6997"/>
                  </a:lnTo>
                  <a:lnTo>
                    <a:pt x="522981" y="26077"/>
                  </a:lnTo>
                  <a:lnTo>
                    <a:pt x="542061" y="54376"/>
                  </a:lnTo>
                  <a:lnTo>
                    <a:pt x="549059" y="89027"/>
                  </a:lnTo>
                  <a:lnTo>
                    <a:pt x="549059" y="445096"/>
                  </a:lnTo>
                  <a:lnTo>
                    <a:pt x="542061" y="479752"/>
                  </a:lnTo>
                  <a:lnTo>
                    <a:pt x="522981" y="508050"/>
                  </a:lnTo>
                  <a:lnTo>
                    <a:pt x="494682" y="527128"/>
                  </a:lnTo>
                  <a:lnTo>
                    <a:pt x="460032" y="534123"/>
                  </a:lnTo>
                  <a:lnTo>
                    <a:pt x="89027" y="534123"/>
                  </a:lnTo>
                  <a:lnTo>
                    <a:pt x="54371" y="527128"/>
                  </a:lnTo>
                  <a:lnTo>
                    <a:pt x="26073" y="508050"/>
                  </a:lnTo>
                  <a:lnTo>
                    <a:pt x="6995" y="479752"/>
                  </a:lnTo>
                  <a:lnTo>
                    <a:pt x="0" y="445096"/>
                  </a:lnTo>
                  <a:lnTo>
                    <a:pt x="0" y="89027"/>
                  </a:lnTo>
                  <a:close/>
                </a:path>
              </a:pathLst>
            </a:custGeom>
            <a:ln w="28575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85" name="object 85"/>
          <p:cNvSpPr txBox="1"/>
          <p:nvPr/>
        </p:nvSpPr>
        <p:spPr>
          <a:xfrm>
            <a:off x="3914363" y="3305460"/>
            <a:ext cx="1064260" cy="8509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191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>
                <a:tab pos="782955" algn="l"/>
              </a:tabLst>
              <a:defRPr/>
            </a:pPr>
            <a:r>
              <a:rPr kumimoji="0" sz="3600" b="0" i="0" u="none" strike="noStrike" kern="1200" cap="none" spc="0" normalizeH="0" baseline="1157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	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4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7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Ordering-Service</a:t>
            </a: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grpSp>
        <p:nvGrpSpPr>
          <p:cNvPr id="86" name="object 86"/>
          <p:cNvGrpSpPr/>
          <p:nvPr/>
        </p:nvGrpSpPr>
        <p:grpSpPr>
          <a:xfrm>
            <a:off x="5257939" y="1019936"/>
            <a:ext cx="837565" cy="440690"/>
            <a:chOff x="5257939" y="1019936"/>
            <a:chExt cx="837565" cy="440690"/>
          </a:xfrm>
        </p:grpSpPr>
        <p:sp>
          <p:nvSpPr>
            <p:cNvPr id="87" name="object 87"/>
            <p:cNvSpPr/>
            <p:nvPr/>
          </p:nvSpPr>
          <p:spPr>
            <a:xfrm>
              <a:off x="5270639" y="1032636"/>
              <a:ext cx="812165" cy="415290"/>
            </a:xfrm>
            <a:custGeom>
              <a:avLst/>
              <a:gdLst/>
              <a:ahLst/>
              <a:cxnLst/>
              <a:rect l="l" t="t" r="r" b="b"/>
              <a:pathLst>
                <a:path w="812164" h="415290">
                  <a:moveTo>
                    <a:pt x="811809" y="0"/>
                  </a:moveTo>
                  <a:lnTo>
                    <a:pt x="0" y="0"/>
                  </a:lnTo>
                  <a:lnTo>
                    <a:pt x="0" y="414947"/>
                  </a:lnTo>
                  <a:lnTo>
                    <a:pt x="811809" y="414947"/>
                  </a:lnTo>
                  <a:lnTo>
                    <a:pt x="81180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8" name="object 88"/>
            <p:cNvSpPr/>
            <p:nvPr/>
          </p:nvSpPr>
          <p:spPr>
            <a:xfrm>
              <a:off x="5270639" y="1032636"/>
              <a:ext cx="812165" cy="415290"/>
            </a:xfrm>
            <a:custGeom>
              <a:avLst/>
              <a:gdLst/>
              <a:ahLst/>
              <a:cxnLst/>
              <a:rect l="l" t="t" r="r" b="b"/>
              <a:pathLst>
                <a:path w="812164" h="415290">
                  <a:moveTo>
                    <a:pt x="0" y="0"/>
                  </a:moveTo>
                  <a:lnTo>
                    <a:pt x="811809" y="0"/>
                  </a:lnTo>
                  <a:lnTo>
                    <a:pt x="811809" y="414947"/>
                  </a:lnTo>
                  <a:lnTo>
                    <a:pt x="0" y="414947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89" name="object 89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738791" y="1111506"/>
              <a:ext cx="245080" cy="263597"/>
            </a:xfrm>
            <a:prstGeom prst="rect">
              <a:avLst/>
            </a:prstGeom>
          </p:spPr>
        </p:pic>
        <p:sp>
          <p:nvSpPr>
            <p:cNvPr id="90" name="object 90"/>
            <p:cNvSpPr/>
            <p:nvPr/>
          </p:nvSpPr>
          <p:spPr>
            <a:xfrm>
              <a:off x="5733008" y="1105649"/>
              <a:ext cx="254635" cy="273685"/>
            </a:xfrm>
            <a:custGeom>
              <a:avLst/>
              <a:gdLst/>
              <a:ahLst/>
              <a:cxnLst/>
              <a:rect l="l" t="t" r="r" b="b"/>
              <a:pathLst>
                <a:path w="254635" h="273684">
                  <a:moveTo>
                    <a:pt x="0" y="0"/>
                  </a:moveTo>
                  <a:lnTo>
                    <a:pt x="254609" y="0"/>
                  </a:lnTo>
                  <a:lnTo>
                    <a:pt x="254609" y="273126"/>
                  </a:lnTo>
                  <a:lnTo>
                    <a:pt x="0" y="273126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91" name="object 91"/>
          <p:cNvSpPr txBox="1"/>
          <p:nvPr/>
        </p:nvSpPr>
        <p:spPr>
          <a:xfrm>
            <a:off x="5375186" y="1110437"/>
            <a:ext cx="271145" cy="191135"/>
          </a:xfrm>
          <a:prstGeom prst="rect">
            <a:avLst/>
          </a:prstGeom>
          <a:ln w="9525">
            <a:solidFill>
              <a:srgbClr val="1F497D"/>
            </a:solidFill>
          </a:ln>
        </p:spPr>
        <p:txBody>
          <a:bodyPr vert="horz" wrap="square" lIns="0" tIns="36830" rIns="0" bIns="0" rtlCol="0">
            <a:spAutoFit/>
          </a:bodyPr>
          <a:lstStyle/>
          <a:p>
            <a:pPr marL="0" marR="1270" lvl="0" indent="0" algn="ctr" defTabSz="914400" rtl="0" eaLnBrk="1" fontAlgn="auto" latinLnBrk="0" hangingPunct="1">
              <a:lnSpc>
                <a:spcPct val="100000"/>
              </a:lnSpc>
              <a:spcBef>
                <a:spcPts val="2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800" b="0" i="0" u="none" strike="noStrike" kern="1200" cap="none" spc="-1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Wingdings"/>
                <a:ea typeface="+mn-ea"/>
                <a:cs typeface="Wingdings"/>
              </a:rPr>
              <a:t></a:t>
            </a:r>
            <a:endParaRPr kumimoji="0" sz="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Wingdings"/>
              <a:ea typeface="+mn-ea"/>
              <a:cs typeface="Wingdings"/>
            </a:endParaRPr>
          </a:p>
        </p:txBody>
      </p:sp>
      <p:sp>
        <p:nvSpPr>
          <p:cNvPr id="92" name="object 92"/>
          <p:cNvSpPr txBox="1"/>
          <p:nvPr/>
        </p:nvSpPr>
        <p:spPr>
          <a:xfrm>
            <a:off x="5418099" y="830151"/>
            <a:ext cx="51625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0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Fabric-CA</a:t>
            </a:r>
            <a:endParaRPr kumimoji="0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grpSp>
        <p:nvGrpSpPr>
          <p:cNvPr id="93" name="object 93"/>
          <p:cNvGrpSpPr/>
          <p:nvPr/>
        </p:nvGrpSpPr>
        <p:grpSpPr>
          <a:xfrm>
            <a:off x="1742249" y="1025436"/>
            <a:ext cx="837565" cy="440690"/>
            <a:chOff x="1742249" y="1025436"/>
            <a:chExt cx="837565" cy="440690"/>
          </a:xfrm>
        </p:grpSpPr>
        <p:sp>
          <p:nvSpPr>
            <p:cNvPr id="94" name="object 94"/>
            <p:cNvSpPr/>
            <p:nvPr/>
          </p:nvSpPr>
          <p:spPr>
            <a:xfrm>
              <a:off x="1754949" y="1038136"/>
              <a:ext cx="812165" cy="415290"/>
            </a:xfrm>
            <a:custGeom>
              <a:avLst/>
              <a:gdLst/>
              <a:ahLst/>
              <a:cxnLst/>
              <a:rect l="l" t="t" r="r" b="b"/>
              <a:pathLst>
                <a:path w="812164" h="415290">
                  <a:moveTo>
                    <a:pt x="811809" y="0"/>
                  </a:moveTo>
                  <a:lnTo>
                    <a:pt x="0" y="0"/>
                  </a:lnTo>
                  <a:lnTo>
                    <a:pt x="0" y="414947"/>
                  </a:lnTo>
                  <a:lnTo>
                    <a:pt x="811809" y="414947"/>
                  </a:lnTo>
                  <a:lnTo>
                    <a:pt x="81180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5" name="object 95"/>
            <p:cNvSpPr/>
            <p:nvPr/>
          </p:nvSpPr>
          <p:spPr>
            <a:xfrm>
              <a:off x="1754949" y="1038136"/>
              <a:ext cx="812165" cy="415290"/>
            </a:xfrm>
            <a:custGeom>
              <a:avLst/>
              <a:gdLst/>
              <a:ahLst/>
              <a:cxnLst/>
              <a:rect l="l" t="t" r="r" b="b"/>
              <a:pathLst>
                <a:path w="812164" h="415290">
                  <a:moveTo>
                    <a:pt x="0" y="0"/>
                  </a:moveTo>
                  <a:lnTo>
                    <a:pt x="811809" y="0"/>
                  </a:lnTo>
                  <a:lnTo>
                    <a:pt x="811809" y="414947"/>
                  </a:lnTo>
                  <a:lnTo>
                    <a:pt x="0" y="414947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96" name="object 96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223100" y="1117015"/>
              <a:ext cx="245081" cy="263596"/>
            </a:xfrm>
            <a:prstGeom prst="rect">
              <a:avLst/>
            </a:prstGeom>
          </p:spPr>
        </p:pic>
        <p:sp>
          <p:nvSpPr>
            <p:cNvPr id="97" name="object 97"/>
            <p:cNvSpPr/>
            <p:nvPr/>
          </p:nvSpPr>
          <p:spPr>
            <a:xfrm>
              <a:off x="2217318" y="1111148"/>
              <a:ext cx="254635" cy="273685"/>
            </a:xfrm>
            <a:custGeom>
              <a:avLst/>
              <a:gdLst/>
              <a:ahLst/>
              <a:cxnLst/>
              <a:rect l="l" t="t" r="r" b="b"/>
              <a:pathLst>
                <a:path w="254635" h="273684">
                  <a:moveTo>
                    <a:pt x="0" y="0"/>
                  </a:moveTo>
                  <a:lnTo>
                    <a:pt x="254609" y="0"/>
                  </a:lnTo>
                  <a:lnTo>
                    <a:pt x="254609" y="273126"/>
                  </a:lnTo>
                  <a:lnTo>
                    <a:pt x="0" y="273126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98" name="object 98"/>
          <p:cNvSpPr txBox="1"/>
          <p:nvPr/>
        </p:nvSpPr>
        <p:spPr>
          <a:xfrm>
            <a:off x="1859495" y="1115949"/>
            <a:ext cx="271145" cy="191135"/>
          </a:xfrm>
          <a:prstGeom prst="rect">
            <a:avLst/>
          </a:prstGeom>
          <a:ln w="9525">
            <a:solidFill>
              <a:srgbClr val="1F497D"/>
            </a:solidFill>
          </a:ln>
        </p:spPr>
        <p:txBody>
          <a:bodyPr vert="horz" wrap="square" lIns="0" tIns="36830" rIns="0" bIns="0" rtlCol="0">
            <a:spAutoFit/>
          </a:bodyPr>
          <a:lstStyle/>
          <a:p>
            <a:pPr marL="0" marR="1270" lvl="0" indent="0" algn="ctr" defTabSz="914400" rtl="0" eaLnBrk="1" fontAlgn="auto" latinLnBrk="0" hangingPunct="1">
              <a:lnSpc>
                <a:spcPct val="100000"/>
              </a:lnSpc>
              <a:spcBef>
                <a:spcPts val="2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800" b="0" i="0" u="none" strike="noStrike" kern="1200" cap="none" spc="-1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Wingdings"/>
                <a:ea typeface="+mn-ea"/>
                <a:cs typeface="Wingdings"/>
              </a:rPr>
              <a:t></a:t>
            </a:r>
            <a:endParaRPr kumimoji="0" sz="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Wingdings"/>
              <a:ea typeface="+mn-ea"/>
              <a:cs typeface="Wingdings"/>
            </a:endParaRPr>
          </a:p>
        </p:txBody>
      </p:sp>
      <p:sp>
        <p:nvSpPr>
          <p:cNvPr id="99" name="object 99"/>
          <p:cNvSpPr txBox="1"/>
          <p:nvPr/>
        </p:nvSpPr>
        <p:spPr>
          <a:xfrm>
            <a:off x="1846465" y="838315"/>
            <a:ext cx="62738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1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xt</a:t>
            </a:r>
            <a:r>
              <a:rPr kumimoji="0" sz="10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1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rna</a:t>
            </a:r>
            <a:r>
              <a:rPr kumimoji="0" sz="10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l</a:t>
            </a:r>
            <a:r>
              <a:rPr kumimoji="0" sz="10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-</a:t>
            </a:r>
            <a:r>
              <a:rPr kumimoji="0" sz="10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CA</a:t>
            </a:r>
            <a:endParaRPr kumimoji="0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grpSp>
        <p:nvGrpSpPr>
          <p:cNvPr id="100" name="object 100"/>
          <p:cNvGrpSpPr/>
          <p:nvPr/>
        </p:nvGrpSpPr>
        <p:grpSpPr>
          <a:xfrm>
            <a:off x="2557237" y="1230574"/>
            <a:ext cx="2723515" cy="24765"/>
            <a:chOff x="2557237" y="1230574"/>
            <a:chExt cx="2723515" cy="24765"/>
          </a:xfrm>
        </p:grpSpPr>
        <p:sp>
          <p:nvSpPr>
            <p:cNvPr id="101" name="object 101"/>
            <p:cNvSpPr/>
            <p:nvPr/>
          </p:nvSpPr>
          <p:spPr>
            <a:xfrm>
              <a:off x="4589178" y="1240099"/>
              <a:ext cx="681990" cy="1905"/>
            </a:xfrm>
            <a:custGeom>
              <a:avLst/>
              <a:gdLst/>
              <a:ahLst/>
              <a:cxnLst/>
              <a:rect l="l" t="t" r="r" b="b"/>
              <a:pathLst>
                <a:path w="681989" h="1905">
                  <a:moveTo>
                    <a:pt x="0" y="1600"/>
                  </a:moveTo>
                  <a:lnTo>
                    <a:pt x="681456" y="0"/>
                  </a:lnTo>
                </a:path>
              </a:pathLst>
            </a:custGeom>
            <a:ln w="19050">
              <a:solidFill>
                <a:srgbClr val="266FC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2" name="object 102"/>
            <p:cNvSpPr/>
            <p:nvPr/>
          </p:nvSpPr>
          <p:spPr>
            <a:xfrm>
              <a:off x="2566762" y="1241700"/>
              <a:ext cx="739775" cy="4445"/>
            </a:xfrm>
            <a:custGeom>
              <a:avLst/>
              <a:gdLst/>
              <a:ahLst/>
              <a:cxnLst/>
              <a:rect l="l" t="t" r="r" b="b"/>
              <a:pathLst>
                <a:path w="739775" h="4444">
                  <a:moveTo>
                    <a:pt x="0" y="3911"/>
                  </a:moveTo>
                  <a:lnTo>
                    <a:pt x="739330" y="0"/>
                  </a:lnTo>
                </a:path>
              </a:pathLst>
            </a:custGeom>
            <a:ln w="19050">
              <a:solidFill>
                <a:srgbClr val="1F497D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03" name="object 103"/>
          <p:cNvSpPr txBox="1"/>
          <p:nvPr/>
        </p:nvSpPr>
        <p:spPr>
          <a:xfrm>
            <a:off x="5796462" y="4103506"/>
            <a:ext cx="176276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Hyperledger </a:t>
            </a:r>
            <a:r>
              <a:rPr kumimoji="0" sz="12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Fabric</a:t>
            </a:r>
            <a:r>
              <a:rPr kumimoji="0" sz="12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Network</a:t>
            </a: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104" name="object 104"/>
          <p:cNvSpPr txBox="1"/>
          <p:nvPr/>
        </p:nvSpPr>
        <p:spPr>
          <a:xfrm>
            <a:off x="4746584" y="1086774"/>
            <a:ext cx="367665" cy="1479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op</a:t>
            </a:r>
            <a:r>
              <a:rPr kumimoji="0" sz="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r>
              <a:rPr kumimoji="0" sz="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iona</a:t>
            </a:r>
            <a:r>
              <a:rPr kumimoji="0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l</a:t>
            </a:r>
            <a:endParaRPr kumimoji="0" sz="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105" name="object 105"/>
          <p:cNvSpPr txBox="1"/>
          <p:nvPr/>
        </p:nvSpPr>
        <p:spPr>
          <a:xfrm>
            <a:off x="2750985" y="1098006"/>
            <a:ext cx="367665" cy="1479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op</a:t>
            </a:r>
            <a:r>
              <a:rPr kumimoji="0" sz="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r>
              <a:rPr kumimoji="0" sz="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iona</a:t>
            </a:r>
            <a:r>
              <a:rPr kumimoji="0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l</a:t>
            </a:r>
            <a:endParaRPr kumimoji="0" sz="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grpSp>
        <p:nvGrpSpPr>
          <p:cNvPr id="106" name="object 106"/>
          <p:cNvGrpSpPr/>
          <p:nvPr/>
        </p:nvGrpSpPr>
        <p:grpSpPr>
          <a:xfrm>
            <a:off x="7312146" y="847344"/>
            <a:ext cx="413384" cy="600710"/>
            <a:chOff x="7312146" y="847344"/>
            <a:chExt cx="413384" cy="600710"/>
          </a:xfrm>
        </p:grpSpPr>
        <p:pic>
          <p:nvPicPr>
            <p:cNvPr id="107" name="object 107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377676" y="847344"/>
              <a:ext cx="281939" cy="280415"/>
            </a:xfrm>
            <a:prstGeom prst="rect">
              <a:avLst/>
            </a:prstGeom>
          </p:spPr>
        </p:pic>
        <p:pic>
          <p:nvPicPr>
            <p:cNvPr id="108" name="object 108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312146" y="1039368"/>
              <a:ext cx="413003" cy="408431"/>
            </a:xfrm>
            <a:prstGeom prst="rect">
              <a:avLst/>
            </a:prstGeom>
          </p:spPr>
        </p:pic>
      </p:grpSp>
      <p:sp>
        <p:nvSpPr>
          <p:cNvPr id="109" name="object 109"/>
          <p:cNvSpPr txBox="1"/>
          <p:nvPr/>
        </p:nvSpPr>
        <p:spPr>
          <a:xfrm>
            <a:off x="6759408" y="1166329"/>
            <a:ext cx="32829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9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Ad</a:t>
            </a:r>
            <a:r>
              <a:rPr kumimoji="0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m</a:t>
            </a:r>
            <a:r>
              <a:rPr kumimoji="0" sz="9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</a:t>
            </a:r>
            <a:r>
              <a:rPr kumimoji="0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n</a:t>
            </a:r>
            <a:endParaRPr kumimoji="0" sz="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grpSp>
        <p:nvGrpSpPr>
          <p:cNvPr id="110" name="object 110"/>
          <p:cNvGrpSpPr/>
          <p:nvPr/>
        </p:nvGrpSpPr>
        <p:grpSpPr>
          <a:xfrm>
            <a:off x="7088118" y="891531"/>
            <a:ext cx="413384" cy="599440"/>
            <a:chOff x="7088118" y="891531"/>
            <a:chExt cx="413384" cy="599440"/>
          </a:xfrm>
        </p:grpSpPr>
        <p:pic>
          <p:nvPicPr>
            <p:cNvPr id="111" name="object 111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153647" y="891531"/>
              <a:ext cx="281939" cy="278891"/>
            </a:xfrm>
            <a:prstGeom prst="rect">
              <a:avLst/>
            </a:prstGeom>
          </p:spPr>
        </p:pic>
        <p:pic>
          <p:nvPicPr>
            <p:cNvPr id="112" name="object 112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088118" y="1082039"/>
              <a:ext cx="413003" cy="408431"/>
            </a:xfrm>
            <a:prstGeom prst="rect">
              <a:avLst/>
            </a:prstGeom>
          </p:spPr>
        </p:pic>
      </p:grpSp>
      <p:sp>
        <p:nvSpPr>
          <p:cNvPr id="113" name="object 1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 marR="0" lvl="0" indent="0" algn="l" defTabSz="914400" rtl="0" eaLnBrk="1" fontAlgn="auto" latinLnBrk="0" hangingPunct="1">
              <a:lnSpc>
                <a:spcPts val="12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pPr marL="38100" marR="0" lvl="0" indent="0" algn="l" defTabSz="914400" rtl="0" eaLnBrk="1" fontAlgn="auto" latinLnBrk="0" hangingPunct="1">
                <a:lnSpc>
                  <a:spcPts val="124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703386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50591" y="82548"/>
            <a:ext cx="3623209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IN" spc="-20" dirty="0" smtClean="0">
                <a:solidFill>
                  <a:schemeClr val="accent1"/>
                </a:solidFill>
              </a:rPr>
              <a:t>Transaction Flow</a:t>
            </a:r>
            <a:r>
              <a:rPr spc="-50" dirty="0" smtClean="0"/>
              <a:t> </a:t>
            </a:r>
            <a:r>
              <a:rPr spc="-5" dirty="0"/>
              <a:t>Flow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88340" y="1023364"/>
            <a:ext cx="55149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Consensus is achieved using the </a:t>
            </a:r>
            <a:r>
              <a:rPr kumimoji="0" sz="1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following transaction</a:t>
            </a:r>
            <a:r>
              <a:rPr kumimoji="0" sz="1800" b="0" i="0" u="none" strike="noStrike" kern="1200" cap="none" spc="1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flow: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109214" y="2365247"/>
            <a:ext cx="2428240" cy="1021080"/>
            <a:chOff x="2109214" y="2365247"/>
            <a:chExt cx="2428240" cy="102108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09214" y="2365247"/>
              <a:ext cx="2427731" cy="102107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65246" y="2462781"/>
              <a:ext cx="1888235" cy="897635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2150591" y="2382639"/>
              <a:ext cx="2343150" cy="937260"/>
            </a:xfrm>
            <a:custGeom>
              <a:avLst/>
              <a:gdLst/>
              <a:ahLst/>
              <a:cxnLst/>
              <a:rect l="l" t="t" r="r" b="b"/>
              <a:pathLst>
                <a:path w="2343150" h="937260">
                  <a:moveTo>
                    <a:pt x="1874050" y="0"/>
                  </a:moveTo>
                  <a:lnTo>
                    <a:pt x="0" y="0"/>
                  </a:lnTo>
                  <a:lnTo>
                    <a:pt x="0" y="937018"/>
                  </a:lnTo>
                  <a:lnTo>
                    <a:pt x="1874050" y="937018"/>
                  </a:lnTo>
                  <a:lnTo>
                    <a:pt x="2342553" y="468515"/>
                  </a:lnTo>
                  <a:lnTo>
                    <a:pt x="1874050" y="0"/>
                  </a:lnTo>
                  <a:close/>
                </a:path>
              </a:pathLst>
            </a:custGeom>
            <a:solidFill>
              <a:srgbClr val="17375E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2625652" y="2565144"/>
            <a:ext cx="127762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0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End</a:t>
            </a:r>
            <a:r>
              <a:rPr kumimoji="0" sz="3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</a:t>
            </a:r>
            <a:r>
              <a:rPr kumimoji="0" sz="3000" b="0" i="0" u="none" strike="noStrike" kern="1200" cap="none" spc="-5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3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se</a:t>
            </a:r>
            <a:endParaRPr kumimoji="0" sz="3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3983734" y="2365247"/>
            <a:ext cx="2428240" cy="1021080"/>
            <a:chOff x="3983734" y="2365247"/>
            <a:chExt cx="2428240" cy="1021080"/>
          </a:xfrm>
        </p:grpSpPr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83734" y="2365247"/>
              <a:ext cx="2427731" cy="1021079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11039" y="2462781"/>
              <a:ext cx="1539227" cy="897635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4024635" y="2382639"/>
              <a:ext cx="2343150" cy="937260"/>
            </a:xfrm>
            <a:custGeom>
              <a:avLst/>
              <a:gdLst/>
              <a:ahLst/>
              <a:cxnLst/>
              <a:rect l="l" t="t" r="r" b="b"/>
              <a:pathLst>
                <a:path w="2343150" h="937260">
                  <a:moveTo>
                    <a:pt x="1874037" y="0"/>
                  </a:moveTo>
                  <a:lnTo>
                    <a:pt x="0" y="0"/>
                  </a:lnTo>
                  <a:lnTo>
                    <a:pt x="468515" y="468515"/>
                  </a:lnTo>
                  <a:lnTo>
                    <a:pt x="0" y="937018"/>
                  </a:lnTo>
                  <a:lnTo>
                    <a:pt x="1874037" y="937018"/>
                  </a:lnTo>
                  <a:lnTo>
                    <a:pt x="2342553" y="468515"/>
                  </a:lnTo>
                  <a:lnTo>
                    <a:pt x="1874037" y="0"/>
                  </a:lnTo>
                  <a:close/>
                </a:path>
              </a:pathLst>
            </a:custGeom>
            <a:solidFill>
              <a:srgbClr val="558ED5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4771287" y="2565144"/>
            <a:ext cx="928369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000" b="0" i="0" u="none" strike="noStrike" kern="1200" cap="none" spc="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</a:t>
            </a:r>
            <a:r>
              <a:rPr kumimoji="0" sz="3000" b="0" i="0" u="none" strike="noStrike" kern="1200" cap="none" spc="-4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30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de</a:t>
            </a:r>
            <a:r>
              <a:rPr kumimoji="0" sz="3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endParaRPr kumimoji="0" sz="3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5858254" y="2365247"/>
            <a:ext cx="2428240" cy="1021080"/>
            <a:chOff x="5858254" y="2365247"/>
            <a:chExt cx="2428240" cy="1021080"/>
          </a:xfrm>
        </p:grpSpPr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858254" y="2365247"/>
              <a:ext cx="2427731" cy="102107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214871" y="2462781"/>
              <a:ext cx="1880615" cy="897635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5898678" y="2382639"/>
              <a:ext cx="2343150" cy="937260"/>
            </a:xfrm>
            <a:custGeom>
              <a:avLst/>
              <a:gdLst/>
              <a:ahLst/>
              <a:cxnLst/>
              <a:rect l="l" t="t" r="r" b="b"/>
              <a:pathLst>
                <a:path w="2343150" h="937260">
                  <a:moveTo>
                    <a:pt x="1874037" y="0"/>
                  </a:moveTo>
                  <a:lnTo>
                    <a:pt x="0" y="0"/>
                  </a:lnTo>
                  <a:lnTo>
                    <a:pt x="468515" y="468515"/>
                  </a:lnTo>
                  <a:lnTo>
                    <a:pt x="0" y="937018"/>
                  </a:lnTo>
                  <a:lnTo>
                    <a:pt x="1874037" y="937018"/>
                  </a:lnTo>
                  <a:lnTo>
                    <a:pt x="2342553" y="468515"/>
                  </a:lnTo>
                  <a:lnTo>
                    <a:pt x="1874037" y="0"/>
                  </a:lnTo>
                  <a:close/>
                </a:path>
              </a:pathLst>
            </a:custGeom>
            <a:solidFill>
              <a:srgbClr val="8EB4E3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6474675" y="2565144"/>
            <a:ext cx="126936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000" b="0" i="0" u="none" strike="noStrike" kern="1200" cap="none" spc="-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Validate</a:t>
            </a:r>
            <a:endParaRPr kumimoji="0" sz="3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 marR="0" lvl="0" indent="0" algn="l" defTabSz="914400" rtl="0" eaLnBrk="1" fontAlgn="auto" latinLnBrk="0" hangingPunct="1">
              <a:lnSpc>
                <a:spcPts val="12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pPr marL="38100" marR="0" lvl="0" indent="0" algn="l" defTabSz="914400" rtl="0" eaLnBrk="1" fontAlgn="auto" latinLnBrk="0" hangingPunct="1">
                <a:lnSpc>
                  <a:spcPts val="124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908213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5867" y="82548"/>
            <a:ext cx="7818015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IN" spc="-10" dirty="0">
                <a:solidFill>
                  <a:schemeClr val="accent1"/>
                </a:solidFill>
              </a:rPr>
              <a:t>Step 1/7: </a:t>
            </a:r>
            <a:r>
              <a:rPr lang="en-IN" spc="-5" dirty="0">
                <a:solidFill>
                  <a:schemeClr val="accent1"/>
                </a:solidFill>
              </a:rPr>
              <a:t>Propose</a:t>
            </a:r>
            <a:r>
              <a:rPr lang="en-IN" spc="25" dirty="0">
                <a:solidFill>
                  <a:schemeClr val="accent1"/>
                </a:solidFill>
              </a:rPr>
              <a:t> </a:t>
            </a:r>
            <a:r>
              <a:rPr lang="en-IN" spc="-20" dirty="0">
                <a:solidFill>
                  <a:schemeClr val="accent1"/>
                </a:solidFill>
              </a:rPr>
              <a:t>Transaction</a:t>
            </a:r>
            <a:r>
              <a:rPr spc="-10" dirty="0" smtClean="0">
                <a:solidFill>
                  <a:schemeClr val="accent1"/>
                </a:solidFill>
              </a:rPr>
              <a:t> </a:t>
            </a:r>
            <a:r>
              <a:rPr spc="-5" dirty="0">
                <a:solidFill>
                  <a:schemeClr val="accent1"/>
                </a:solidFill>
              </a:rPr>
              <a:t>Propose</a:t>
            </a:r>
            <a:r>
              <a:rPr spc="25" dirty="0">
                <a:solidFill>
                  <a:schemeClr val="accent1"/>
                </a:solidFill>
              </a:rPr>
              <a:t> </a:t>
            </a:r>
            <a:r>
              <a:rPr spc="-20" dirty="0">
                <a:solidFill>
                  <a:schemeClr val="accent1"/>
                </a:solidFill>
              </a:rPr>
              <a:t>Transaction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5974772" y="1148524"/>
            <a:ext cx="2957195" cy="758825"/>
            <a:chOff x="5974772" y="1148524"/>
            <a:chExt cx="2957195" cy="758825"/>
          </a:xfrm>
        </p:grpSpPr>
        <p:sp>
          <p:nvSpPr>
            <p:cNvPr id="4" name="object 4"/>
            <p:cNvSpPr/>
            <p:nvPr/>
          </p:nvSpPr>
          <p:spPr>
            <a:xfrm>
              <a:off x="5987474" y="1161229"/>
              <a:ext cx="2931795" cy="733425"/>
            </a:xfrm>
            <a:custGeom>
              <a:avLst/>
              <a:gdLst/>
              <a:ahLst/>
              <a:cxnLst/>
              <a:rect l="l" t="t" r="r" b="b"/>
              <a:pathLst>
                <a:path w="2931795" h="733425">
                  <a:moveTo>
                    <a:pt x="2931452" y="0"/>
                  </a:moveTo>
                  <a:lnTo>
                    <a:pt x="0" y="0"/>
                  </a:lnTo>
                  <a:lnTo>
                    <a:pt x="0" y="733120"/>
                  </a:lnTo>
                  <a:lnTo>
                    <a:pt x="2809265" y="733120"/>
                  </a:lnTo>
                  <a:lnTo>
                    <a:pt x="2931452" y="610920"/>
                  </a:lnTo>
                  <a:lnTo>
                    <a:pt x="2931452" y="0"/>
                  </a:lnTo>
                  <a:close/>
                </a:path>
              </a:pathLst>
            </a:custGeom>
            <a:solidFill>
              <a:srgbClr val="F7AD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8796737" y="1772157"/>
              <a:ext cx="122555" cy="122555"/>
            </a:xfrm>
            <a:custGeom>
              <a:avLst/>
              <a:gdLst/>
              <a:ahLst/>
              <a:cxnLst/>
              <a:rect l="l" t="t" r="r" b="b"/>
              <a:pathLst>
                <a:path w="122554" h="122555">
                  <a:moveTo>
                    <a:pt x="122186" y="0"/>
                  </a:moveTo>
                  <a:lnTo>
                    <a:pt x="24434" y="24434"/>
                  </a:lnTo>
                  <a:lnTo>
                    <a:pt x="0" y="122186"/>
                  </a:lnTo>
                  <a:lnTo>
                    <a:pt x="122186" y="0"/>
                  </a:lnTo>
                  <a:close/>
                </a:path>
              </a:pathLst>
            </a:custGeom>
            <a:solidFill>
              <a:srgbClr val="C78BCD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5987472" y="1161224"/>
              <a:ext cx="2931795" cy="733425"/>
            </a:xfrm>
            <a:custGeom>
              <a:avLst/>
              <a:gdLst/>
              <a:ahLst/>
              <a:cxnLst/>
              <a:rect l="l" t="t" r="r" b="b"/>
              <a:pathLst>
                <a:path w="2931795" h="733425">
                  <a:moveTo>
                    <a:pt x="2809265" y="733120"/>
                  </a:moveTo>
                  <a:lnTo>
                    <a:pt x="2833700" y="635368"/>
                  </a:lnTo>
                  <a:lnTo>
                    <a:pt x="2931452" y="610933"/>
                  </a:lnTo>
                  <a:lnTo>
                    <a:pt x="2809265" y="733120"/>
                  </a:lnTo>
                  <a:lnTo>
                    <a:pt x="0" y="733120"/>
                  </a:lnTo>
                  <a:lnTo>
                    <a:pt x="0" y="0"/>
                  </a:lnTo>
                  <a:lnTo>
                    <a:pt x="2931452" y="0"/>
                  </a:lnTo>
                  <a:lnTo>
                    <a:pt x="2931452" y="610933"/>
                  </a:lnTo>
                </a:path>
              </a:pathLst>
            </a:custGeom>
            <a:ln w="25400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6266133" y="763779"/>
            <a:ext cx="2317750" cy="2324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350" b="0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Application proposes</a:t>
            </a:r>
            <a:r>
              <a:rPr kumimoji="0" sz="1350" b="0" i="0" u="none" strike="noStrike" kern="1200" cap="none" spc="-2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1350" b="0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transaction</a:t>
            </a:r>
            <a:endParaRPr kumimoji="0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080748" y="1175365"/>
            <a:ext cx="1978660" cy="4381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 marR="0" lvl="0" indent="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3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Endorsement </a:t>
            </a:r>
            <a:r>
              <a:rPr kumimoji="0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policy:</a:t>
            </a:r>
            <a:endParaRPr kumimoji="0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263525" marR="0" lvl="0" indent="-13208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264160" algn="l"/>
              </a:tabLst>
              <a:defRPr/>
            </a:pPr>
            <a:r>
              <a:rPr kumimoji="0" sz="13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“E</a:t>
            </a:r>
            <a:r>
              <a:rPr kumimoji="0" sz="1350" b="0" i="0" u="none" strike="noStrike" kern="1200" cap="none" spc="-7" normalizeH="0" baseline="-18518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0, </a:t>
            </a:r>
            <a:r>
              <a:rPr kumimoji="0" sz="13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1350" b="0" i="0" u="none" strike="noStrike" kern="1200" cap="none" spc="-7" normalizeH="0" baseline="-18518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1 </a:t>
            </a:r>
            <a:r>
              <a:rPr kumimoji="0" sz="13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and E</a:t>
            </a:r>
            <a:r>
              <a:rPr kumimoji="0" sz="1350" b="0" i="0" u="none" strike="noStrike" kern="1200" cap="none" spc="-7" normalizeH="0" baseline="-18518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2 </a:t>
            </a:r>
            <a:r>
              <a:rPr kumimoji="0" sz="13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must</a:t>
            </a:r>
            <a:r>
              <a:rPr kumimoji="0" sz="1350" b="0" i="0" u="none" strike="noStrike" kern="1200" cap="none" spc="2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13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sign”</a:t>
            </a:r>
            <a:endParaRPr kumimoji="0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471873" y="1685799"/>
            <a:ext cx="31051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>
                <a:tab pos="239395" algn="l"/>
              </a:tabLst>
              <a:defRPr/>
            </a:pPr>
            <a:r>
              <a:rPr kumimoji="0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3	4</a:t>
            </a:r>
            <a:endParaRPr kumimoji="0" sz="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200600" y="1586739"/>
            <a:ext cx="2430145" cy="22121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43510" marR="0" lvl="0" indent="-131445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144145" algn="l"/>
              </a:tabLst>
              <a:defRPr/>
            </a:pPr>
            <a:r>
              <a:rPr kumimoji="0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(P , P </a:t>
            </a:r>
            <a:r>
              <a:rPr kumimoji="0" lang="en-IN" sz="135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  </a:t>
            </a:r>
            <a:r>
              <a:rPr kumimoji="0" sz="1350" b="0" i="0" u="none" strike="noStrike" kern="1200" cap="none" spc="-1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are </a:t>
            </a:r>
            <a:r>
              <a:rPr kumimoji="0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not </a:t>
            </a:r>
            <a:r>
              <a:rPr kumimoji="0" sz="13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part </a:t>
            </a:r>
            <a:r>
              <a:rPr kumimoji="0" sz="13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of </a:t>
            </a:r>
            <a:r>
              <a:rPr kumimoji="0" sz="13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the</a:t>
            </a:r>
            <a:r>
              <a:rPr kumimoji="0" sz="1350" b="0" i="0" u="none" strike="noStrike" kern="1200" cap="none" spc="-2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lang="en-IN" sz="1350" b="0" i="0" u="none" strike="noStrike" kern="1200" cap="none" spc="-22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 </a:t>
            </a:r>
            <a:r>
              <a:rPr kumimoji="0" sz="135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policy</a:t>
            </a:r>
            <a:r>
              <a:rPr kumimoji="0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)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5976573" y="1998272"/>
            <a:ext cx="2773680" cy="4381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5240" marR="5080" lvl="0" indent="-3175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3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Client application submits </a:t>
            </a:r>
            <a:r>
              <a:rPr kumimoji="0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 </a:t>
            </a:r>
            <a:r>
              <a:rPr kumimoji="0" sz="13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transaction  proposal </a:t>
            </a:r>
            <a:r>
              <a:rPr kumimoji="0" sz="135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for </a:t>
            </a:r>
            <a:r>
              <a:rPr kumimoji="0" sz="13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Smart Contract </a:t>
            </a:r>
            <a:r>
              <a:rPr kumimoji="0" sz="13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A. </a:t>
            </a:r>
            <a:r>
              <a:rPr kumimoji="0" sz="13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It</a:t>
            </a:r>
            <a:r>
              <a:rPr kumimoji="0" sz="135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13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must</a:t>
            </a:r>
            <a:endParaRPr kumimoji="0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905956" y="2508759"/>
            <a:ext cx="52705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>
                <a:tab pos="233045" algn="l"/>
                <a:tab pos="455930" algn="l"/>
              </a:tabLst>
              <a:defRPr/>
            </a:pPr>
            <a:r>
              <a:rPr kumimoji="0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0	1	2</a:t>
            </a:r>
            <a:endParaRPr kumimoji="0" sz="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979672" y="2409859"/>
            <a:ext cx="2507615" cy="22121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35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target </a:t>
            </a:r>
            <a:r>
              <a:rPr kumimoji="0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the </a:t>
            </a:r>
            <a:r>
              <a:rPr kumimoji="0" sz="13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required </a:t>
            </a:r>
            <a:r>
              <a:rPr kumimoji="0" sz="135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peers </a:t>
            </a:r>
            <a:r>
              <a:rPr kumimoji="0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{E </a:t>
            </a:r>
            <a:r>
              <a:rPr kumimoji="0" lang="en-IN" sz="1350" b="0" i="0" u="none" strike="noStrike" kern="120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135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 </a:t>
            </a:r>
            <a:r>
              <a:rPr kumimoji="0" sz="135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lang="en-IN" sz="135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135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lang="en-IN" sz="1350" b="0" i="0" u="none" strike="noStrike" kern="1200" cap="none" spc="10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 </a:t>
            </a:r>
            <a:r>
              <a:rPr kumimoji="0" sz="135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}</a:t>
            </a:r>
            <a:endParaRPr kumimoji="0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1638612" y="742944"/>
            <a:ext cx="4034154" cy="3327400"/>
            <a:chOff x="1638612" y="742944"/>
            <a:chExt cx="4034154" cy="3327400"/>
          </a:xfrm>
        </p:grpSpPr>
        <p:sp>
          <p:nvSpPr>
            <p:cNvPr id="15" name="object 15"/>
            <p:cNvSpPr/>
            <p:nvPr/>
          </p:nvSpPr>
          <p:spPr>
            <a:xfrm>
              <a:off x="1638612" y="742944"/>
              <a:ext cx="4034154" cy="3327400"/>
            </a:xfrm>
            <a:custGeom>
              <a:avLst/>
              <a:gdLst/>
              <a:ahLst/>
              <a:cxnLst/>
              <a:rect l="l" t="t" r="r" b="b"/>
              <a:pathLst>
                <a:path w="4034154" h="3327400">
                  <a:moveTo>
                    <a:pt x="3479177" y="0"/>
                  </a:moveTo>
                  <a:lnTo>
                    <a:pt x="554494" y="0"/>
                  </a:lnTo>
                  <a:lnTo>
                    <a:pt x="506651" y="2035"/>
                  </a:lnTo>
                  <a:lnTo>
                    <a:pt x="459937" y="8030"/>
                  </a:lnTo>
                  <a:lnTo>
                    <a:pt x="414521" y="17818"/>
                  </a:lnTo>
                  <a:lnTo>
                    <a:pt x="370567" y="31234"/>
                  </a:lnTo>
                  <a:lnTo>
                    <a:pt x="328242" y="48109"/>
                  </a:lnTo>
                  <a:lnTo>
                    <a:pt x="287714" y="68279"/>
                  </a:lnTo>
                  <a:lnTo>
                    <a:pt x="249147" y="91576"/>
                  </a:lnTo>
                  <a:lnTo>
                    <a:pt x="212710" y="117834"/>
                  </a:lnTo>
                  <a:lnTo>
                    <a:pt x="178567" y="146886"/>
                  </a:lnTo>
                  <a:lnTo>
                    <a:pt x="146886" y="178567"/>
                  </a:lnTo>
                  <a:lnTo>
                    <a:pt x="117834" y="212710"/>
                  </a:lnTo>
                  <a:lnTo>
                    <a:pt x="91576" y="249147"/>
                  </a:lnTo>
                  <a:lnTo>
                    <a:pt x="68279" y="287714"/>
                  </a:lnTo>
                  <a:lnTo>
                    <a:pt x="48109" y="328242"/>
                  </a:lnTo>
                  <a:lnTo>
                    <a:pt x="31234" y="370567"/>
                  </a:lnTo>
                  <a:lnTo>
                    <a:pt x="17818" y="414521"/>
                  </a:lnTo>
                  <a:lnTo>
                    <a:pt x="8030" y="459937"/>
                  </a:lnTo>
                  <a:lnTo>
                    <a:pt x="2035" y="506651"/>
                  </a:lnTo>
                  <a:lnTo>
                    <a:pt x="0" y="554494"/>
                  </a:lnTo>
                  <a:lnTo>
                    <a:pt x="0" y="2772384"/>
                  </a:lnTo>
                  <a:lnTo>
                    <a:pt x="2035" y="2820227"/>
                  </a:lnTo>
                  <a:lnTo>
                    <a:pt x="8030" y="2866941"/>
                  </a:lnTo>
                  <a:lnTo>
                    <a:pt x="17818" y="2912358"/>
                  </a:lnTo>
                  <a:lnTo>
                    <a:pt x="31234" y="2956312"/>
                  </a:lnTo>
                  <a:lnTo>
                    <a:pt x="48109" y="2998636"/>
                  </a:lnTo>
                  <a:lnTo>
                    <a:pt x="68279" y="3039165"/>
                  </a:lnTo>
                  <a:lnTo>
                    <a:pt x="91576" y="3077731"/>
                  </a:lnTo>
                  <a:lnTo>
                    <a:pt x="117834" y="3114169"/>
                  </a:lnTo>
                  <a:lnTo>
                    <a:pt x="146886" y="3148311"/>
                  </a:lnTo>
                  <a:lnTo>
                    <a:pt x="178567" y="3179992"/>
                  </a:lnTo>
                  <a:lnTo>
                    <a:pt x="212710" y="3209044"/>
                  </a:lnTo>
                  <a:lnTo>
                    <a:pt x="249147" y="3235303"/>
                  </a:lnTo>
                  <a:lnTo>
                    <a:pt x="287714" y="3258600"/>
                  </a:lnTo>
                  <a:lnTo>
                    <a:pt x="328242" y="3278769"/>
                  </a:lnTo>
                  <a:lnTo>
                    <a:pt x="370567" y="3295645"/>
                  </a:lnTo>
                  <a:lnTo>
                    <a:pt x="414521" y="3309060"/>
                  </a:lnTo>
                  <a:lnTo>
                    <a:pt x="459937" y="3318848"/>
                  </a:lnTo>
                  <a:lnTo>
                    <a:pt x="506651" y="3324843"/>
                  </a:lnTo>
                  <a:lnTo>
                    <a:pt x="554494" y="3326879"/>
                  </a:lnTo>
                  <a:lnTo>
                    <a:pt x="3479177" y="3326879"/>
                  </a:lnTo>
                  <a:lnTo>
                    <a:pt x="3527021" y="3324843"/>
                  </a:lnTo>
                  <a:lnTo>
                    <a:pt x="3573734" y="3318848"/>
                  </a:lnTo>
                  <a:lnTo>
                    <a:pt x="3619151" y="3309060"/>
                  </a:lnTo>
                  <a:lnTo>
                    <a:pt x="3663105" y="3295645"/>
                  </a:lnTo>
                  <a:lnTo>
                    <a:pt x="3705429" y="3278769"/>
                  </a:lnTo>
                  <a:lnTo>
                    <a:pt x="3745958" y="3258600"/>
                  </a:lnTo>
                  <a:lnTo>
                    <a:pt x="3784524" y="3235303"/>
                  </a:lnTo>
                  <a:lnTo>
                    <a:pt x="3820962" y="3209044"/>
                  </a:lnTo>
                  <a:lnTo>
                    <a:pt x="3855104" y="3179992"/>
                  </a:lnTo>
                  <a:lnTo>
                    <a:pt x="3886785" y="3148311"/>
                  </a:lnTo>
                  <a:lnTo>
                    <a:pt x="3915838" y="3114169"/>
                  </a:lnTo>
                  <a:lnTo>
                    <a:pt x="3942096" y="3077731"/>
                  </a:lnTo>
                  <a:lnTo>
                    <a:pt x="3965393" y="3039165"/>
                  </a:lnTo>
                  <a:lnTo>
                    <a:pt x="3985562" y="2998636"/>
                  </a:lnTo>
                  <a:lnTo>
                    <a:pt x="4002438" y="2956312"/>
                  </a:lnTo>
                  <a:lnTo>
                    <a:pt x="4015853" y="2912358"/>
                  </a:lnTo>
                  <a:lnTo>
                    <a:pt x="4025641" y="2866941"/>
                  </a:lnTo>
                  <a:lnTo>
                    <a:pt x="4031637" y="2820227"/>
                  </a:lnTo>
                  <a:lnTo>
                    <a:pt x="4033672" y="2772384"/>
                  </a:lnTo>
                  <a:lnTo>
                    <a:pt x="4033672" y="554494"/>
                  </a:lnTo>
                  <a:lnTo>
                    <a:pt x="4031637" y="506651"/>
                  </a:lnTo>
                  <a:lnTo>
                    <a:pt x="4025641" y="459937"/>
                  </a:lnTo>
                  <a:lnTo>
                    <a:pt x="4015853" y="414521"/>
                  </a:lnTo>
                  <a:lnTo>
                    <a:pt x="4002438" y="370567"/>
                  </a:lnTo>
                  <a:lnTo>
                    <a:pt x="3985562" y="328242"/>
                  </a:lnTo>
                  <a:lnTo>
                    <a:pt x="3965393" y="287714"/>
                  </a:lnTo>
                  <a:lnTo>
                    <a:pt x="3942096" y="249147"/>
                  </a:lnTo>
                  <a:lnTo>
                    <a:pt x="3915838" y="212710"/>
                  </a:lnTo>
                  <a:lnTo>
                    <a:pt x="3886785" y="178567"/>
                  </a:lnTo>
                  <a:lnTo>
                    <a:pt x="3855104" y="146886"/>
                  </a:lnTo>
                  <a:lnTo>
                    <a:pt x="3820962" y="117834"/>
                  </a:lnTo>
                  <a:lnTo>
                    <a:pt x="3784524" y="91576"/>
                  </a:lnTo>
                  <a:lnTo>
                    <a:pt x="3745958" y="68279"/>
                  </a:lnTo>
                  <a:lnTo>
                    <a:pt x="3705429" y="48109"/>
                  </a:lnTo>
                  <a:lnTo>
                    <a:pt x="3663105" y="31234"/>
                  </a:lnTo>
                  <a:lnTo>
                    <a:pt x="3619151" y="17818"/>
                  </a:lnTo>
                  <a:lnTo>
                    <a:pt x="3573734" y="8030"/>
                  </a:lnTo>
                  <a:lnTo>
                    <a:pt x="3527021" y="2035"/>
                  </a:lnTo>
                  <a:lnTo>
                    <a:pt x="3479177" y="0"/>
                  </a:lnTo>
                  <a:close/>
                </a:path>
              </a:pathLst>
            </a:custGeom>
            <a:solidFill>
              <a:srgbClr val="E6E0EC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16" name="object 1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83304" y="940307"/>
              <a:ext cx="711698" cy="711704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87879" y="979931"/>
              <a:ext cx="771143" cy="725423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2138168" y="972967"/>
              <a:ext cx="598805" cy="598805"/>
            </a:xfrm>
            <a:custGeom>
              <a:avLst/>
              <a:gdLst/>
              <a:ahLst/>
              <a:cxnLst/>
              <a:rect l="l" t="t" r="r" b="b"/>
              <a:pathLst>
                <a:path w="598805" h="598805">
                  <a:moveTo>
                    <a:pt x="498500" y="0"/>
                  </a:moveTo>
                  <a:lnTo>
                    <a:pt x="99707" y="0"/>
                  </a:lnTo>
                  <a:lnTo>
                    <a:pt x="60896" y="7835"/>
                  </a:lnTo>
                  <a:lnTo>
                    <a:pt x="29203" y="29203"/>
                  </a:lnTo>
                  <a:lnTo>
                    <a:pt x="7835" y="60896"/>
                  </a:lnTo>
                  <a:lnTo>
                    <a:pt x="0" y="99707"/>
                  </a:lnTo>
                  <a:lnTo>
                    <a:pt x="0" y="498500"/>
                  </a:lnTo>
                  <a:lnTo>
                    <a:pt x="7835" y="537311"/>
                  </a:lnTo>
                  <a:lnTo>
                    <a:pt x="29203" y="569004"/>
                  </a:lnTo>
                  <a:lnTo>
                    <a:pt x="60896" y="590372"/>
                  </a:lnTo>
                  <a:lnTo>
                    <a:pt x="99707" y="598208"/>
                  </a:lnTo>
                  <a:lnTo>
                    <a:pt x="498500" y="598208"/>
                  </a:lnTo>
                  <a:lnTo>
                    <a:pt x="537303" y="590372"/>
                  </a:lnTo>
                  <a:lnTo>
                    <a:pt x="568993" y="569004"/>
                  </a:lnTo>
                  <a:lnTo>
                    <a:pt x="590360" y="537311"/>
                  </a:lnTo>
                  <a:lnTo>
                    <a:pt x="598195" y="498500"/>
                  </a:lnTo>
                  <a:lnTo>
                    <a:pt x="598195" y="99707"/>
                  </a:lnTo>
                  <a:lnTo>
                    <a:pt x="590360" y="60896"/>
                  </a:lnTo>
                  <a:lnTo>
                    <a:pt x="568993" y="29203"/>
                  </a:lnTo>
                  <a:lnTo>
                    <a:pt x="537303" y="7835"/>
                  </a:lnTo>
                  <a:lnTo>
                    <a:pt x="498500" y="0"/>
                  </a:lnTo>
                  <a:close/>
                </a:path>
              </a:pathLst>
            </a:custGeom>
            <a:solidFill>
              <a:srgbClr val="1F497D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" name="object 19"/>
            <p:cNvSpPr/>
            <p:nvPr/>
          </p:nvSpPr>
          <p:spPr>
            <a:xfrm>
              <a:off x="2138168" y="972967"/>
              <a:ext cx="598805" cy="598805"/>
            </a:xfrm>
            <a:custGeom>
              <a:avLst/>
              <a:gdLst/>
              <a:ahLst/>
              <a:cxnLst/>
              <a:rect l="l" t="t" r="r" b="b"/>
              <a:pathLst>
                <a:path w="598805" h="598805">
                  <a:moveTo>
                    <a:pt x="0" y="99707"/>
                  </a:moveTo>
                  <a:lnTo>
                    <a:pt x="7835" y="60896"/>
                  </a:lnTo>
                  <a:lnTo>
                    <a:pt x="29203" y="29203"/>
                  </a:lnTo>
                  <a:lnTo>
                    <a:pt x="60896" y="7835"/>
                  </a:lnTo>
                  <a:lnTo>
                    <a:pt x="99707" y="0"/>
                  </a:lnTo>
                  <a:lnTo>
                    <a:pt x="498500" y="0"/>
                  </a:lnTo>
                  <a:lnTo>
                    <a:pt x="537303" y="7835"/>
                  </a:lnTo>
                  <a:lnTo>
                    <a:pt x="568993" y="29203"/>
                  </a:lnTo>
                  <a:lnTo>
                    <a:pt x="590360" y="60896"/>
                  </a:lnTo>
                  <a:lnTo>
                    <a:pt x="598195" y="99707"/>
                  </a:lnTo>
                  <a:lnTo>
                    <a:pt x="598195" y="498500"/>
                  </a:lnTo>
                  <a:lnTo>
                    <a:pt x="590360" y="537311"/>
                  </a:lnTo>
                  <a:lnTo>
                    <a:pt x="568993" y="569004"/>
                  </a:lnTo>
                  <a:lnTo>
                    <a:pt x="537303" y="590372"/>
                  </a:lnTo>
                  <a:lnTo>
                    <a:pt x="498500" y="598208"/>
                  </a:lnTo>
                  <a:lnTo>
                    <a:pt x="99707" y="598208"/>
                  </a:lnTo>
                  <a:lnTo>
                    <a:pt x="60896" y="590372"/>
                  </a:lnTo>
                  <a:lnTo>
                    <a:pt x="29203" y="569004"/>
                  </a:lnTo>
                  <a:lnTo>
                    <a:pt x="7835" y="537311"/>
                  </a:lnTo>
                  <a:lnTo>
                    <a:pt x="0" y="498500"/>
                  </a:lnTo>
                  <a:lnTo>
                    <a:pt x="0" y="99707"/>
                  </a:lnTo>
                  <a:close/>
                </a:path>
              </a:pathLst>
            </a:custGeom>
            <a:ln w="28575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20" name="object 2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83304" y="1964435"/>
              <a:ext cx="711698" cy="711704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87879" y="2002535"/>
              <a:ext cx="771143" cy="725423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2138168" y="1996452"/>
              <a:ext cx="598805" cy="598805"/>
            </a:xfrm>
            <a:custGeom>
              <a:avLst/>
              <a:gdLst/>
              <a:ahLst/>
              <a:cxnLst/>
              <a:rect l="l" t="t" r="r" b="b"/>
              <a:pathLst>
                <a:path w="598805" h="598805">
                  <a:moveTo>
                    <a:pt x="498500" y="0"/>
                  </a:moveTo>
                  <a:lnTo>
                    <a:pt x="99707" y="0"/>
                  </a:lnTo>
                  <a:lnTo>
                    <a:pt x="60896" y="7835"/>
                  </a:lnTo>
                  <a:lnTo>
                    <a:pt x="29203" y="29203"/>
                  </a:lnTo>
                  <a:lnTo>
                    <a:pt x="7835" y="60896"/>
                  </a:lnTo>
                  <a:lnTo>
                    <a:pt x="0" y="99707"/>
                  </a:lnTo>
                  <a:lnTo>
                    <a:pt x="0" y="498500"/>
                  </a:lnTo>
                  <a:lnTo>
                    <a:pt x="7835" y="537311"/>
                  </a:lnTo>
                  <a:lnTo>
                    <a:pt x="29203" y="569004"/>
                  </a:lnTo>
                  <a:lnTo>
                    <a:pt x="60896" y="590372"/>
                  </a:lnTo>
                  <a:lnTo>
                    <a:pt x="99707" y="598208"/>
                  </a:lnTo>
                  <a:lnTo>
                    <a:pt x="498500" y="598208"/>
                  </a:lnTo>
                  <a:lnTo>
                    <a:pt x="537303" y="590372"/>
                  </a:lnTo>
                  <a:lnTo>
                    <a:pt x="568993" y="569004"/>
                  </a:lnTo>
                  <a:lnTo>
                    <a:pt x="590360" y="537311"/>
                  </a:lnTo>
                  <a:lnTo>
                    <a:pt x="598195" y="498500"/>
                  </a:lnTo>
                  <a:lnTo>
                    <a:pt x="598195" y="99707"/>
                  </a:lnTo>
                  <a:lnTo>
                    <a:pt x="590360" y="60896"/>
                  </a:lnTo>
                  <a:lnTo>
                    <a:pt x="568993" y="29203"/>
                  </a:lnTo>
                  <a:lnTo>
                    <a:pt x="537303" y="7835"/>
                  </a:lnTo>
                  <a:lnTo>
                    <a:pt x="498500" y="0"/>
                  </a:lnTo>
                  <a:close/>
                </a:path>
              </a:pathLst>
            </a:custGeom>
            <a:solidFill>
              <a:srgbClr val="1F497D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" name="object 23"/>
            <p:cNvSpPr/>
            <p:nvPr/>
          </p:nvSpPr>
          <p:spPr>
            <a:xfrm>
              <a:off x="2138168" y="1996452"/>
              <a:ext cx="598805" cy="598805"/>
            </a:xfrm>
            <a:custGeom>
              <a:avLst/>
              <a:gdLst/>
              <a:ahLst/>
              <a:cxnLst/>
              <a:rect l="l" t="t" r="r" b="b"/>
              <a:pathLst>
                <a:path w="598805" h="598805">
                  <a:moveTo>
                    <a:pt x="0" y="99707"/>
                  </a:moveTo>
                  <a:lnTo>
                    <a:pt x="7835" y="60896"/>
                  </a:lnTo>
                  <a:lnTo>
                    <a:pt x="29203" y="29203"/>
                  </a:lnTo>
                  <a:lnTo>
                    <a:pt x="60896" y="7835"/>
                  </a:lnTo>
                  <a:lnTo>
                    <a:pt x="99707" y="0"/>
                  </a:lnTo>
                  <a:lnTo>
                    <a:pt x="498500" y="0"/>
                  </a:lnTo>
                  <a:lnTo>
                    <a:pt x="537303" y="7835"/>
                  </a:lnTo>
                  <a:lnTo>
                    <a:pt x="568993" y="29203"/>
                  </a:lnTo>
                  <a:lnTo>
                    <a:pt x="590360" y="60896"/>
                  </a:lnTo>
                  <a:lnTo>
                    <a:pt x="598195" y="99707"/>
                  </a:lnTo>
                  <a:lnTo>
                    <a:pt x="598195" y="498500"/>
                  </a:lnTo>
                  <a:lnTo>
                    <a:pt x="590360" y="537311"/>
                  </a:lnTo>
                  <a:lnTo>
                    <a:pt x="568993" y="569004"/>
                  </a:lnTo>
                  <a:lnTo>
                    <a:pt x="537303" y="590372"/>
                  </a:lnTo>
                  <a:lnTo>
                    <a:pt x="498500" y="598208"/>
                  </a:lnTo>
                  <a:lnTo>
                    <a:pt x="99707" y="598208"/>
                  </a:lnTo>
                  <a:lnTo>
                    <a:pt x="60896" y="590372"/>
                  </a:lnTo>
                  <a:lnTo>
                    <a:pt x="29203" y="569004"/>
                  </a:lnTo>
                  <a:lnTo>
                    <a:pt x="7835" y="537311"/>
                  </a:lnTo>
                  <a:lnTo>
                    <a:pt x="0" y="498500"/>
                  </a:lnTo>
                  <a:lnTo>
                    <a:pt x="0" y="99707"/>
                  </a:lnTo>
                  <a:close/>
                </a:path>
              </a:pathLst>
            </a:custGeom>
            <a:ln w="28575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2273214" y="2080166"/>
            <a:ext cx="3282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2400" b="0" i="0" u="none" strike="noStrike" kern="1200" cap="none" spc="-7" normalizeH="0" baseline="-20833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1</a:t>
            </a:r>
            <a:endParaRPr kumimoji="0" sz="2400" b="0" i="0" u="none" strike="noStrike" kern="1200" cap="none" spc="0" normalizeH="0" baseline="-20833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2083304" y="2987039"/>
            <a:ext cx="775970" cy="765175"/>
            <a:chOff x="2083304" y="2987039"/>
            <a:chExt cx="775970" cy="765175"/>
          </a:xfrm>
        </p:grpSpPr>
        <p:pic>
          <p:nvPicPr>
            <p:cNvPr id="26" name="object 2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083304" y="2987039"/>
              <a:ext cx="711698" cy="713231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87879" y="3026663"/>
              <a:ext cx="771143" cy="725423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2138168" y="3019939"/>
              <a:ext cx="598805" cy="598805"/>
            </a:xfrm>
            <a:custGeom>
              <a:avLst/>
              <a:gdLst/>
              <a:ahLst/>
              <a:cxnLst/>
              <a:rect l="l" t="t" r="r" b="b"/>
              <a:pathLst>
                <a:path w="598805" h="598804">
                  <a:moveTo>
                    <a:pt x="498500" y="0"/>
                  </a:moveTo>
                  <a:lnTo>
                    <a:pt x="99707" y="0"/>
                  </a:lnTo>
                  <a:lnTo>
                    <a:pt x="60896" y="7835"/>
                  </a:lnTo>
                  <a:lnTo>
                    <a:pt x="29203" y="29203"/>
                  </a:lnTo>
                  <a:lnTo>
                    <a:pt x="7835" y="60896"/>
                  </a:lnTo>
                  <a:lnTo>
                    <a:pt x="0" y="99707"/>
                  </a:lnTo>
                  <a:lnTo>
                    <a:pt x="0" y="498500"/>
                  </a:lnTo>
                  <a:lnTo>
                    <a:pt x="7835" y="537311"/>
                  </a:lnTo>
                  <a:lnTo>
                    <a:pt x="29203" y="569004"/>
                  </a:lnTo>
                  <a:lnTo>
                    <a:pt x="60896" y="590372"/>
                  </a:lnTo>
                  <a:lnTo>
                    <a:pt x="99707" y="598208"/>
                  </a:lnTo>
                  <a:lnTo>
                    <a:pt x="498500" y="598208"/>
                  </a:lnTo>
                  <a:lnTo>
                    <a:pt x="537303" y="590372"/>
                  </a:lnTo>
                  <a:lnTo>
                    <a:pt x="568993" y="569004"/>
                  </a:lnTo>
                  <a:lnTo>
                    <a:pt x="590360" y="537311"/>
                  </a:lnTo>
                  <a:lnTo>
                    <a:pt x="598195" y="498500"/>
                  </a:lnTo>
                  <a:lnTo>
                    <a:pt x="598195" y="99707"/>
                  </a:lnTo>
                  <a:lnTo>
                    <a:pt x="590360" y="60896"/>
                  </a:lnTo>
                  <a:lnTo>
                    <a:pt x="568993" y="29203"/>
                  </a:lnTo>
                  <a:lnTo>
                    <a:pt x="537303" y="7835"/>
                  </a:lnTo>
                  <a:lnTo>
                    <a:pt x="498500" y="0"/>
                  </a:lnTo>
                  <a:close/>
                </a:path>
              </a:pathLst>
            </a:custGeom>
            <a:solidFill>
              <a:srgbClr val="1F497D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9" name="object 29"/>
            <p:cNvSpPr/>
            <p:nvPr/>
          </p:nvSpPr>
          <p:spPr>
            <a:xfrm>
              <a:off x="2138168" y="3019939"/>
              <a:ext cx="598805" cy="598805"/>
            </a:xfrm>
            <a:custGeom>
              <a:avLst/>
              <a:gdLst/>
              <a:ahLst/>
              <a:cxnLst/>
              <a:rect l="l" t="t" r="r" b="b"/>
              <a:pathLst>
                <a:path w="598805" h="598804">
                  <a:moveTo>
                    <a:pt x="0" y="99707"/>
                  </a:moveTo>
                  <a:lnTo>
                    <a:pt x="7835" y="60896"/>
                  </a:lnTo>
                  <a:lnTo>
                    <a:pt x="29203" y="29203"/>
                  </a:lnTo>
                  <a:lnTo>
                    <a:pt x="60896" y="7835"/>
                  </a:lnTo>
                  <a:lnTo>
                    <a:pt x="99707" y="0"/>
                  </a:lnTo>
                  <a:lnTo>
                    <a:pt x="498500" y="0"/>
                  </a:lnTo>
                  <a:lnTo>
                    <a:pt x="537303" y="7835"/>
                  </a:lnTo>
                  <a:lnTo>
                    <a:pt x="568993" y="29203"/>
                  </a:lnTo>
                  <a:lnTo>
                    <a:pt x="590360" y="60896"/>
                  </a:lnTo>
                  <a:lnTo>
                    <a:pt x="598195" y="99707"/>
                  </a:lnTo>
                  <a:lnTo>
                    <a:pt x="598195" y="498500"/>
                  </a:lnTo>
                  <a:lnTo>
                    <a:pt x="590360" y="537311"/>
                  </a:lnTo>
                  <a:lnTo>
                    <a:pt x="568993" y="569004"/>
                  </a:lnTo>
                  <a:lnTo>
                    <a:pt x="537303" y="590372"/>
                  </a:lnTo>
                  <a:lnTo>
                    <a:pt x="498500" y="598208"/>
                  </a:lnTo>
                  <a:lnTo>
                    <a:pt x="99707" y="598208"/>
                  </a:lnTo>
                  <a:lnTo>
                    <a:pt x="60896" y="590372"/>
                  </a:lnTo>
                  <a:lnTo>
                    <a:pt x="29203" y="569004"/>
                  </a:lnTo>
                  <a:lnTo>
                    <a:pt x="7835" y="537311"/>
                  </a:lnTo>
                  <a:lnTo>
                    <a:pt x="0" y="498500"/>
                  </a:lnTo>
                  <a:lnTo>
                    <a:pt x="0" y="99707"/>
                  </a:lnTo>
                  <a:close/>
                </a:path>
              </a:pathLst>
            </a:custGeom>
            <a:ln w="28575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2273214" y="3103652"/>
            <a:ext cx="3282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2400" b="0" i="0" u="none" strike="noStrike" kern="1200" cap="none" spc="-7" normalizeH="0" baseline="-20833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2</a:t>
            </a:r>
            <a:endParaRPr kumimoji="0" sz="2400" b="0" i="0" u="none" strike="noStrike" kern="1200" cap="none" spc="0" normalizeH="0" baseline="-20833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969794" y="1272068"/>
            <a:ext cx="1168400" cy="2047239"/>
            <a:chOff x="969794" y="1272068"/>
            <a:chExt cx="1168400" cy="2047239"/>
          </a:xfrm>
        </p:grpSpPr>
        <p:sp>
          <p:nvSpPr>
            <p:cNvPr id="32" name="object 32"/>
            <p:cNvSpPr/>
            <p:nvPr/>
          </p:nvSpPr>
          <p:spPr>
            <a:xfrm>
              <a:off x="979319" y="1314324"/>
              <a:ext cx="1111885" cy="990600"/>
            </a:xfrm>
            <a:custGeom>
              <a:avLst/>
              <a:gdLst/>
              <a:ahLst/>
              <a:cxnLst/>
              <a:rect l="l" t="t" r="r" b="b"/>
              <a:pathLst>
                <a:path w="1111885" h="990600">
                  <a:moveTo>
                    <a:pt x="0" y="990447"/>
                  </a:moveTo>
                  <a:lnTo>
                    <a:pt x="1111440" y="0"/>
                  </a:lnTo>
                </a:path>
              </a:pathLst>
            </a:custGeom>
            <a:ln w="19050">
              <a:solidFill>
                <a:srgbClr val="FF000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3" name="object 33"/>
            <p:cNvSpPr/>
            <p:nvPr/>
          </p:nvSpPr>
          <p:spPr>
            <a:xfrm>
              <a:off x="2055931" y="1272068"/>
              <a:ext cx="82550" cy="79375"/>
            </a:xfrm>
            <a:custGeom>
              <a:avLst/>
              <a:gdLst/>
              <a:ahLst/>
              <a:cxnLst/>
              <a:rect l="l" t="t" r="r" b="b"/>
              <a:pathLst>
                <a:path w="82550" h="79375">
                  <a:moveTo>
                    <a:pt x="82232" y="0"/>
                  </a:moveTo>
                  <a:lnTo>
                    <a:pt x="0" y="22263"/>
                  </a:lnTo>
                  <a:lnTo>
                    <a:pt x="50698" y="79146"/>
                  </a:lnTo>
                  <a:lnTo>
                    <a:pt x="8223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4" name="object 34"/>
            <p:cNvSpPr/>
            <p:nvPr/>
          </p:nvSpPr>
          <p:spPr>
            <a:xfrm>
              <a:off x="979319" y="2296059"/>
              <a:ext cx="1095375" cy="8890"/>
            </a:xfrm>
            <a:custGeom>
              <a:avLst/>
              <a:gdLst/>
              <a:ahLst/>
              <a:cxnLst/>
              <a:rect l="l" t="t" r="r" b="b"/>
              <a:pathLst>
                <a:path w="1095375" h="8889">
                  <a:moveTo>
                    <a:pt x="0" y="8712"/>
                  </a:moveTo>
                  <a:lnTo>
                    <a:pt x="1095349" y="0"/>
                  </a:lnTo>
                </a:path>
              </a:pathLst>
            </a:custGeom>
            <a:ln w="19050">
              <a:solidFill>
                <a:srgbClr val="FF000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5" name="object 35"/>
            <p:cNvSpPr/>
            <p:nvPr/>
          </p:nvSpPr>
          <p:spPr>
            <a:xfrm>
              <a:off x="2061665" y="2258067"/>
              <a:ext cx="76835" cy="76200"/>
            </a:xfrm>
            <a:custGeom>
              <a:avLst/>
              <a:gdLst/>
              <a:ahLst/>
              <a:cxnLst/>
              <a:rect l="l" t="t" r="r" b="b"/>
              <a:pathLst>
                <a:path w="76835" h="76200">
                  <a:moveTo>
                    <a:pt x="0" y="0"/>
                  </a:moveTo>
                  <a:lnTo>
                    <a:pt x="609" y="76200"/>
                  </a:lnTo>
                  <a:lnTo>
                    <a:pt x="76504" y="374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6" name="object 36"/>
            <p:cNvSpPr/>
            <p:nvPr/>
          </p:nvSpPr>
          <p:spPr>
            <a:xfrm>
              <a:off x="979319" y="2304771"/>
              <a:ext cx="1111250" cy="972819"/>
            </a:xfrm>
            <a:custGeom>
              <a:avLst/>
              <a:gdLst/>
              <a:ahLst/>
              <a:cxnLst/>
              <a:rect l="l" t="t" r="r" b="b"/>
              <a:pathLst>
                <a:path w="1111250" h="972820">
                  <a:moveTo>
                    <a:pt x="0" y="0"/>
                  </a:moveTo>
                  <a:lnTo>
                    <a:pt x="1111059" y="972451"/>
                  </a:lnTo>
                </a:path>
              </a:pathLst>
            </a:custGeom>
            <a:ln w="19050">
              <a:solidFill>
                <a:srgbClr val="FF000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7" name="object 37"/>
            <p:cNvSpPr/>
            <p:nvPr/>
          </p:nvSpPr>
          <p:spPr>
            <a:xfrm>
              <a:off x="2055735" y="3240187"/>
              <a:ext cx="82550" cy="79375"/>
            </a:xfrm>
            <a:custGeom>
              <a:avLst/>
              <a:gdLst/>
              <a:ahLst/>
              <a:cxnLst/>
              <a:rect l="l" t="t" r="r" b="b"/>
              <a:pathLst>
                <a:path w="82550" h="79375">
                  <a:moveTo>
                    <a:pt x="50190" y="0"/>
                  </a:moveTo>
                  <a:lnTo>
                    <a:pt x="0" y="57340"/>
                  </a:lnTo>
                  <a:lnTo>
                    <a:pt x="82435" y="78854"/>
                  </a:lnTo>
                  <a:lnTo>
                    <a:pt x="5019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159697" y="2177548"/>
            <a:ext cx="492125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lvl="0" indent="11430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Client  </a:t>
            </a:r>
            <a:r>
              <a:rPr kumimoji="0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pplica</a:t>
            </a:r>
            <a:r>
              <a:rPr kumimoji="0" sz="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r>
              <a:rPr kumimoji="0" sz="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io</a:t>
            </a:r>
            <a:r>
              <a:rPr kumimoji="0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n</a:t>
            </a:r>
            <a:endParaRPr kumimoji="0" sz="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114973" y="1885753"/>
            <a:ext cx="877569" cy="838200"/>
            <a:chOff x="114973" y="1885753"/>
            <a:chExt cx="877569" cy="838200"/>
          </a:xfrm>
        </p:grpSpPr>
        <p:sp>
          <p:nvSpPr>
            <p:cNvPr id="40" name="object 40"/>
            <p:cNvSpPr/>
            <p:nvPr/>
          </p:nvSpPr>
          <p:spPr>
            <a:xfrm>
              <a:off x="127673" y="1900041"/>
              <a:ext cx="852169" cy="809625"/>
            </a:xfrm>
            <a:custGeom>
              <a:avLst/>
              <a:gdLst/>
              <a:ahLst/>
              <a:cxnLst/>
              <a:rect l="l" t="t" r="r" b="b"/>
              <a:pathLst>
                <a:path w="852169" h="809625">
                  <a:moveTo>
                    <a:pt x="0" y="134912"/>
                  </a:moveTo>
                  <a:lnTo>
                    <a:pt x="6877" y="92269"/>
                  </a:lnTo>
                  <a:lnTo>
                    <a:pt x="26029" y="55234"/>
                  </a:lnTo>
                  <a:lnTo>
                    <a:pt x="55234" y="26029"/>
                  </a:lnTo>
                  <a:lnTo>
                    <a:pt x="92269" y="6877"/>
                  </a:lnTo>
                  <a:lnTo>
                    <a:pt x="134912" y="0"/>
                  </a:lnTo>
                  <a:lnTo>
                    <a:pt x="716737" y="0"/>
                  </a:lnTo>
                  <a:lnTo>
                    <a:pt x="759380" y="6877"/>
                  </a:lnTo>
                  <a:lnTo>
                    <a:pt x="796414" y="26029"/>
                  </a:lnTo>
                  <a:lnTo>
                    <a:pt x="825619" y="55234"/>
                  </a:lnTo>
                  <a:lnTo>
                    <a:pt x="844771" y="92269"/>
                  </a:lnTo>
                  <a:lnTo>
                    <a:pt x="851649" y="134912"/>
                  </a:lnTo>
                  <a:lnTo>
                    <a:pt x="851649" y="674547"/>
                  </a:lnTo>
                  <a:lnTo>
                    <a:pt x="844771" y="717190"/>
                  </a:lnTo>
                  <a:lnTo>
                    <a:pt x="825619" y="754225"/>
                  </a:lnTo>
                  <a:lnTo>
                    <a:pt x="796414" y="783429"/>
                  </a:lnTo>
                  <a:lnTo>
                    <a:pt x="759380" y="802582"/>
                  </a:lnTo>
                  <a:lnTo>
                    <a:pt x="716737" y="809459"/>
                  </a:lnTo>
                  <a:lnTo>
                    <a:pt x="134912" y="809459"/>
                  </a:lnTo>
                  <a:lnTo>
                    <a:pt x="92269" y="802582"/>
                  </a:lnTo>
                  <a:lnTo>
                    <a:pt x="55234" y="783429"/>
                  </a:lnTo>
                  <a:lnTo>
                    <a:pt x="26029" y="754225"/>
                  </a:lnTo>
                  <a:lnTo>
                    <a:pt x="6877" y="717190"/>
                  </a:lnTo>
                  <a:lnTo>
                    <a:pt x="0" y="674547"/>
                  </a:lnTo>
                  <a:lnTo>
                    <a:pt x="0" y="134912"/>
                  </a:lnTo>
                  <a:close/>
                </a:path>
              </a:pathLst>
            </a:custGeom>
            <a:ln w="25400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1" name="object 41"/>
            <p:cNvSpPr/>
            <p:nvPr/>
          </p:nvSpPr>
          <p:spPr>
            <a:xfrm>
              <a:off x="691907" y="1900040"/>
              <a:ext cx="0" cy="809625"/>
            </a:xfrm>
            <a:custGeom>
              <a:avLst/>
              <a:gdLst/>
              <a:ahLst/>
              <a:cxnLst/>
              <a:rect l="l" t="t" r="r" b="b"/>
              <a:pathLst>
                <a:path h="809625">
                  <a:moveTo>
                    <a:pt x="0" y="0"/>
                  </a:moveTo>
                  <a:lnTo>
                    <a:pt x="0" y="809459"/>
                  </a:lnTo>
                </a:path>
              </a:pathLst>
            </a:custGeom>
            <a:ln w="28575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42" name="object 42"/>
          <p:cNvSpPr txBox="1"/>
          <p:nvPr/>
        </p:nvSpPr>
        <p:spPr>
          <a:xfrm>
            <a:off x="765867" y="2138968"/>
            <a:ext cx="8826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lvl="0" indent="0" algn="just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  D  K</a:t>
            </a:r>
            <a:endParaRPr kumimoji="0" sz="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graphicFrame>
        <p:nvGraphicFramePr>
          <p:cNvPr id="43" name="object 43"/>
          <p:cNvGraphicFramePr>
            <a:graphicFrameLocks noGrp="1"/>
          </p:cNvGraphicFramePr>
          <p:nvPr/>
        </p:nvGraphicFramePr>
        <p:xfrm>
          <a:off x="6010259" y="2841980"/>
          <a:ext cx="2579370" cy="155221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100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9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7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74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5308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850">
                        <a:latin typeface="Times New Roman"/>
                        <a:cs typeface="Times New Roman"/>
                      </a:endParaRPr>
                    </a:p>
                    <a:p>
                      <a:pPr marL="90805">
                        <a:lnSpc>
                          <a:spcPts val="900"/>
                        </a:lnSpc>
                        <a:spcBef>
                          <a:spcPts val="5"/>
                        </a:spcBef>
                      </a:pPr>
                      <a:r>
                        <a:rPr sz="800" spc="-5" dirty="0">
                          <a:latin typeface="Calibri"/>
                          <a:cs typeface="Calibri"/>
                        </a:rPr>
                        <a:t>Endorser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127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850">
                        <a:latin typeface="Times New Roman"/>
                        <a:cs typeface="Times New Roman"/>
                      </a:endParaRPr>
                    </a:p>
                    <a:p>
                      <a:pPr marL="83820">
                        <a:lnSpc>
                          <a:spcPts val="900"/>
                        </a:lnSpc>
                        <a:spcBef>
                          <a:spcPts val="5"/>
                        </a:spcBef>
                      </a:pPr>
                      <a:r>
                        <a:rPr sz="800" spc="-5" dirty="0">
                          <a:latin typeface="Calibri"/>
                          <a:cs typeface="Calibri"/>
                        </a:rPr>
                        <a:t>Ledger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127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09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950">
                        <a:latin typeface="Times New Roman"/>
                        <a:cs typeface="Times New Roman"/>
                      </a:endParaRPr>
                    </a:p>
                    <a:p>
                      <a:pPr marL="90805">
                        <a:lnSpc>
                          <a:spcPct val="100000"/>
                        </a:lnSpc>
                      </a:pPr>
                      <a:r>
                        <a:rPr sz="800" spc="-5" dirty="0">
                          <a:latin typeface="Calibri"/>
                          <a:cs typeface="Calibri"/>
                        </a:rPr>
                        <a:t>Committing</a:t>
                      </a:r>
                      <a:r>
                        <a:rPr sz="8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800" spc="-5" dirty="0">
                          <a:latin typeface="Calibri"/>
                          <a:cs typeface="Calibri"/>
                        </a:rPr>
                        <a:t>Peer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950">
                        <a:latin typeface="Times New Roman"/>
                        <a:cs typeface="Times New Roman"/>
                      </a:endParaRPr>
                    </a:p>
                    <a:p>
                      <a:pPr marL="83820">
                        <a:lnSpc>
                          <a:spcPct val="100000"/>
                        </a:lnSpc>
                      </a:pPr>
                      <a:r>
                        <a:rPr sz="800" spc="-5" dirty="0">
                          <a:latin typeface="Calibri"/>
                          <a:cs typeface="Calibri"/>
                        </a:rPr>
                        <a:t>Application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753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 marL="90805">
                        <a:lnSpc>
                          <a:spcPct val="100000"/>
                        </a:lnSpc>
                      </a:pPr>
                      <a:r>
                        <a:rPr sz="800" spc="-5" dirty="0">
                          <a:latin typeface="Calibri"/>
                          <a:cs typeface="Calibri"/>
                        </a:rPr>
                        <a:t>Ordering Node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635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0644">
                <a:tc>
                  <a:txBody>
                    <a:bodyPr/>
                    <a:lstStyle/>
                    <a:p>
                      <a:pPr marL="90805" marR="55880">
                        <a:lnSpc>
                          <a:spcPct val="100000"/>
                        </a:lnSpc>
                        <a:spcBef>
                          <a:spcPts val="685"/>
                        </a:spcBef>
                        <a:tabLst>
                          <a:tab pos="1167765" algn="l"/>
                          <a:tab pos="1445895" algn="l"/>
                        </a:tabLst>
                      </a:pPr>
                      <a:r>
                        <a:rPr sz="800" dirty="0">
                          <a:latin typeface="Calibri"/>
                          <a:cs typeface="Calibri"/>
                        </a:rPr>
                        <a:t>Smart</a:t>
                      </a:r>
                      <a:r>
                        <a:rPr sz="800" spc="-114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800" spc="-5" dirty="0">
                          <a:latin typeface="Calibri"/>
                          <a:cs typeface="Calibri"/>
                        </a:rPr>
                        <a:t>Contract </a:t>
                      </a:r>
                      <a:r>
                        <a:rPr sz="800" dirty="0">
                          <a:latin typeface="Calibri"/>
                          <a:cs typeface="Calibri"/>
                        </a:rPr>
                        <a:t>	</a:t>
                      </a:r>
                      <a:r>
                        <a:rPr sz="800" u="dash" dirty="0">
                          <a:uFill>
                            <a:solidFill>
                              <a:srgbClr val="1F497D"/>
                            </a:solidFill>
                          </a:uFill>
                          <a:latin typeface="Calibri"/>
                          <a:cs typeface="Calibri"/>
                        </a:rPr>
                        <a:t> 	</a:t>
                      </a:r>
                      <a:r>
                        <a:rPr sz="8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800" spc="-5" dirty="0">
                          <a:latin typeface="Calibri"/>
                          <a:cs typeface="Calibri"/>
                        </a:rPr>
                        <a:t>            </a:t>
                      </a:r>
                      <a:r>
                        <a:rPr sz="800" spc="6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800" spc="-5" dirty="0">
                          <a:latin typeface="Calibri"/>
                          <a:cs typeface="Calibri"/>
                        </a:rPr>
                        <a:t>(Chaincode)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86995" marB="0">
                    <a:lnL w="12700">
                      <a:solidFill>
                        <a:srgbClr val="000000"/>
                      </a:solidFill>
                      <a:prstDash val="solid"/>
                    </a:lnL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3820" marR="180340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800" dirty="0">
                          <a:latin typeface="Calibri"/>
                          <a:cs typeface="Calibri"/>
                        </a:rPr>
                        <a:t>E</a:t>
                      </a:r>
                      <a:r>
                        <a:rPr sz="800" spc="-5" dirty="0">
                          <a:latin typeface="Calibri"/>
                          <a:cs typeface="Calibri"/>
                        </a:rPr>
                        <a:t>ndorse</a:t>
                      </a:r>
                      <a:r>
                        <a:rPr sz="800" spc="5" dirty="0">
                          <a:latin typeface="Calibri"/>
                          <a:cs typeface="Calibri"/>
                        </a:rPr>
                        <a:t>m</a:t>
                      </a:r>
                      <a:r>
                        <a:rPr sz="800" spc="-5" dirty="0">
                          <a:latin typeface="Calibri"/>
                          <a:cs typeface="Calibri"/>
                        </a:rPr>
                        <a:t>en</a:t>
                      </a:r>
                      <a:r>
                        <a:rPr sz="800" dirty="0">
                          <a:latin typeface="Calibri"/>
                          <a:cs typeface="Calibri"/>
                        </a:rPr>
                        <a:t>t  </a:t>
                      </a:r>
                      <a:r>
                        <a:rPr sz="800" spc="-5" dirty="0">
                          <a:latin typeface="Calibri"/>
                          <a:cs typeface="Calibri"/>
                        </a:rPr>
                        <a:t>Policy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86995" marB="0"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4" name="object 44"/>
          <p:cNvSpPr txBox="1"/>
          <p:nvPr/>
        </p:nvSpPr>
        <p:spPr>
          <a:xfrm>
            <a:off x="6000287" y="2663330"/>
            <a:ext cx="201930" cy="14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K</a:t>
            </a:r>
            <a:r>
              <a:rPr kumimoji="0" sz="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ey:</a:t>
            </a:r>
            <a:endParaRPr kumimoji="0" sz="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2835861" y="4080750"/>
            <a:ext cx="176276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Hyperledger </a:t>
            </a:r>
            <a:r>
              <a:rPr kumimoji="0" sz="12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Fabric</a:t>
            </a:r>
            <a:r>
              <a:rPr kumimoji="0" sz="12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Network</a:t>
            </a: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grpSp>
        <p:nvGrpSpPr>
          <p:cNvPr id="46" name="object 46"/>
          <p:cNvGrpSpPr/>
          <p:nvPr/>
        </p:nvGrpSpPr>
        <p:grpSpPr>
          <a:xfrm>
            <a:off x="3732633" y="2111460"/>
            <a:ext cx="1709420" cy="1609090"/>
            <a:chOff x="3732633" y="2111460"/>
            <a:chExt cx="1709420" cy="1609090"/>
          </a:xfrm>
        </p:grpSpPr>
        <p:sp>
          <p:nvSpPr>
            <p:cNvPr id="47" name="object 47"/>
            <p:cNvSpPr/>
            <p:nvPr/>
          </p:nvSpPr>
          <p:spPr>
            <a:xfrm>
              <a:off x="3732633" y="2111460"/>
              <a:ext cx="1709420" cy="1609090"/>
            </a:xfrm>
            <a:custGeom>
              <a:avLst/>
              <a:gdLst/>
              <a:ahLst/>
              <a:cxnLst/>
              <a:rect l="l" t="t" r="r" b="b"/>
              <a:pathLst>
                <a:path w="1709420" h="1609089">
                  <a:moveTo>
                    <a:pt x="1441145" y="0"/>
                  </a:moveTo>
                  <a:lnTo>
                    <a:pt x="268173" y="0"/>
                  </a:lnTo>
                  <a:lnTo>
                    <a:pt x="219968" y="4320"/>
                  </a:lnTo>
                  <a:lnTo>
                    <a:pt x="174599" y="16777"/>
                  </a:lnTo>
                  <a:lnTo>
                    <a:pt x="132821" y="36613"/>
                  </a:lnTo>
                  <a:lnTo>
                    <a:pt x="95392" y="63071"/>
                  </a:lnTo>
                  <a:lnTo>
                    <a:pt x="63071" y="95392"/>
                  </a:lnTo>
                  <a:lnTo>
                    <a:pt x="36613" y="132821"/>
                  </a:lnTo>
                  <a:lnTo>
                    <a:pt x="16777" y="174599"/>
                  </a:lnTo>
                  <a:lnTo>
                    <a:pt x="4320" y="219968"/>
                  </a:lnTo>
                  <a:lnTo>
                    <a:pt x="0" y="268173"/>
                  </a:lnTo>
                  <a:lnTo>
                    <a:pt x="0" y="1340827"/>
                  </a:lnTo>
                  <a:lnTo>
                    <a:pt x="4320" y="1389032"/>
                  </a:lnTo>
                  <a:lnTo>
                    <a:pt x="16777" y="1434401"/>
                  </a:lnTo>
                  <a:lnTo>
                    <a:pt x="36613" y="1476179"/>
                  </a:lnTo>
                  <a:lnTo>
                    <a:pt x="63071" y="1513608"/>
                  </a:lnTo>
                  <a:lnTo>
                    <a:pt x="95392" y="1545929"/>
                  </a:lnTo>
                  <a:lnTo>
                    <a:pt x="132821" y="1572387"/>
                  </a:lnTo>
                  <a:lnTo>
                    <a:pt x="174599" y="1592223"/>
                  </a:lnTo>
                  <a:lnTo>
                    <a:pt x="219968" y="1604680"/>
                  </a:lnTo>
                  <a:lnTo>
                    <a:pt x="268173" y="1609001"/>
                  </a:lnTo>
                  <a:lnTo>
                    <a:pt x="1441145" y="1609001"/>
                  </a:lnTo>
                  <a:lnTo>
                    <a:pt x="1489349" y="1604680"/>
                  </a:lnTo>
                  <a:lnTo>
                    <a:pt x="1534719" y="1592223"/>
                  </a:lnTo>
                  <a:lnTo>
                    <a:pt x="1576497" y="1572387"/>
                  </a:lnTo>
                  <a:lnTo>
                    <a:pt x="1613925" y="1545929"/>
                  </a:lnTo>
                  <a:lnTo>
                    <a:pt x="1646247" y="1513608"/>
                  </a:lnTo>
                  <a:lnTo>
                    <a:pt x="1672704" y="1476179"/>
                  </a:lnTo>
                  <a:lnTo>
                    <a:pt x="1692540" y="1434401"/>
                  </a:lnTo>
                  <a:lnTo>
                    <a:pt x="1704997" y="1389032"/>
                  </a:lnTo>
                  <a:lnTo>
                    <a:pt x="1709318" y="1340827"/>
                  </a:lnTo>
                  <a:lnTo>
                    <a:pt x="1709318" y="268173"/>
                  </a:lnTo>
                  <a:lnTo>
                    <a:pt x="1704997" y="219968"/>
                  </a:lnTo>
                  <a:lnTo>
                    <a:pt x="1692540" y="174599"/>
                  </a:lnTo>
                  <a:lnTo>
                    <a:pt x="1672704" y="132821"/>
                  </a:lnTo>
                  <a:lnTo>
                    <a:pt x="1646247" y="95392"/>
                  </a:lnTo>
                  <a:lnTo>
                    <a:pt x="1613925" y="63071"/>
                  </a:lnTo>
                  <a:lnTo>
                    <a:pt x="1576497" y="36613"/>
                  </a:lnTo>
                  <a:lnTo>
                    <a:pt x="1534719" y="16777"/>
                  </a:lnTo>
                  <a:lnTo>
                    <a:pt x="1489349" y="4320"/>
                  </a:lnTo>
                  <a:lnTo>
                    <a:pt x="1441145" y="0"/>
                  </a:lnTo>
                  <a:close/>
                </a:path>
              </a:pathLst>
            </a:custGeom>
            <a:solidFill>
              <a:srgbClr val="CCC1DA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48" name="object 4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823716" y="2942844"/>
              <a:ext cx="713231" cy="711703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852668" y="2980944"/>
              <a:ext cx="720851" cy="725423"/>
            </a:xfrm>
            <a:prstGeom prst="rect">
              <a:avLst/>
            </a:prstGeom>
          </p:spPr>
        </p:pic>
        <p:sp>
          <p:nvSpPr>
            <p:cNvPr id="50" name="object 50"/>
            <p:cNvSpPr/>
            <p:nvPr/>
          </p:nvSpPr>
          <p:spPr>
            <a:xfrm>
              <a:off x="3879709" y="2974930"/>
              <a:ext cx="598805" cy="598805"/>
            </a:xfrm>
            <a:custGeom>
              <a:avLst/>
              <a:gdLst/>
              <a:ahLst/>
              <a:cxnLst/>
              <a:rect l="l" t="t" r="r" b="b"/>
              <a:pathLst>
                <a:path w="598804" h="598804">
                  <a:moveTo>
                    <a:pt x="498500" y="0"/>
                  </a:moveTo>
                  <a:lnTo>
                    <a:pt x="99707" y="0"/>
                  </a:lnTo>
                  <a:lnTo>
                    <a:pt x="60896" y="7835"/>
                  </a:lnTo>
                  <a:lnTo>
                    <a:pt x="29203" y="29203"/>
                  </a:lnTo>
                  <a:lnTo>
                    <a:pt x="7835" y="60896"/>
                  </a:lnTo>
                  <a:lnTo>
                    <a:pt x="0" y="99707"/>
                  </a:lnTo>
                  <a:lnTo>
                    <a:pt x="0" y="498500"/>
                  </a:lnTo>
                  <a:lnTo>
                    <a:pt x="7835" y="537311"/>
                  </a:lnTo>
                  <a:lnTo>
                    <a:pt x="29203" y="569004"/>
                  </a:lnTo>
                  <a:lnTo>
                    <a:pt x="60896" y="590372"/>
                  </a:lnTo>
                  <a:lnTo>
                    <a:pt x="99707" y="598208"/>
                  </a:lnTo>
                  <a:lnTo>
                    <a:pt x="498500" y="598208"/>
                  </a:lnTo>
                  <a:lnTo>
                    <a:pt x="537303" y="590372"/>
                  </a:lnTo>
                  <a:lnTo>
                    <a:pt x="568993" y="569004"/>
                  </a:lnTo>
                  <a:lnTo>
                    <a:pt x="590360" y="537311"/>
                  </a:lnTo>
                  <a:lnTo>
                    <a:pt x="598195" y="498500"/>
                  </a:lnTo>
                  <a:lnTo>
                    <a:pt x="598195" y="99707"/>
                  </a:lnTo>
                  <a:lnTo>
                    <a:pt x="590360" y="60896"/>
                  </a:lnTo>
                  <a:lnTo>
                    <a:pt x="568993" y="29203"/>
                  </a:lnTo>
                  <a:lnTo>
                    <a:pt x="537303" y="7835"/>
                  </a:lnTo>
                  <a:lnTo>
                    <a:pt x="498500" y="0"/>
                  </a:lnTo>
                  <a:close/>
                </a:path>
              </a:pathLst>
            </a:custGeom>
            <a:solidFill>
              <a:srgbClr val="11D358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1" name="object 51"/>
            <p:cNvSpPr/>
            <p:nvPr/>
          </p:nvSpPr>
          <p:spPr>
            <a:xfrm>
              <a:off x="3879709" y="2974930"/>
              <a:ext cx="598805" cy="598805"/>
            </a:xfrm>
            <a:custGeom>
              <a:avLst/>
              <a:gdLst/>
              <a:ahLst/>
              <a:cxnLst/>
              <a:rect l="l" t="t" r="r" b="b"/>
              <a:pathLst>
                <a:path w="598804" h="598804">
                  <a:moveTo>
                    <a:pt x="0" y="99707"/>
                  </a:moveTo>
                  <a:lnTo>
                    <a:pt x="7835" y="60896"/>
                  </a:lnTo>
                  <a:lnTo>
                    <a:pt x="29203" y="29203"/>
                  </a:lnTo>
                  <a:lnTo>
                    <a:pt x="60896" y="7835"/>
                  </a:lnTo>
                  <a:lnTo>
                    <a:pt x="99707" y="0"/>
                  </a:lnTo>
                  <a:lnTo>
                    <a:pt x="498500" y="0"/>
                  </a:lnTo>
                  <a:lnTo>
                    <a:pt x="537303" y="7835"/>
                  </a:lnTo>
                  <a:lnTo>
                    <a:pt x="568993" y="29203"/>
                  </a:lnTo>
                  <a:lnTo>
                    <a:pt x="590360" y="60896"/>
                  </a:lnTo>
                  <a:lnTo>
                    <a:pt x="598195" y="99707"/>
                  </a:lnTo>
                  <a:lnTo>
                    <a:pt x="598195" y="498500"/>
                  </a:lnTo>
                  <a:lnTo>
                    <a:pt x="590360" y="537311"/>
                  </a:lnTo>
                  <a:lnTo>
                    <a:pt x="568993" y="569004"/>
                  </a:lnTo>
                  <a:lnTo>
                    <a:pt x="537303" y="590372"/>
                  </a:lnTo>
                  <a:lnTo>
                    <a:pt x="498500" y="598208"/>
                  </a:lnTo>
                  <a:lnTo>
                    <a:pt x="99707" y="598208"/>
                  </a:lnTo>
                  <a:lnTo>
                    <a:pt x="60896" y="590372"/>
                  </a:lnTo>
                  <a:lnTo>
                    <a:pt x="29203" y="569004"/>
                  </a:lnTo>
                  <a:lnTo>
                    <a:pt x="7835" y="537311"/>
                  </a:lnTo>
                  <a:lnTo>
                    <a:pt x="0" y="498500"/>
                  </a:lnTo>
                  <a:lnTo>
                    <a:pt x="0" y="99707"/>
                  </a:lnTo>
                  <a:close/>
                </a:path>
              </a:pathLst>
            </a:custGeom>
            <a:ln w="28575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52" name="object 5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823716" y="2196083"/>
              <a:ext cx="713231" cy="711704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852668" y="2235707"/>
              <a:ext cx="720851" cy="725423"/>
            </a:xfrm>
            <a:prstGeom prst="rect">
              <a:avLst/>
            </a:prstGeom>
          </p:spPr>
        </p:pic>
        <p:sp>
          <p:nvSpPr>
            <p:cNvPr id="54" name="object 54"/>
            <p:cNvSpPr/>
            <p:nvPr/>
          </p:nvSpPr>
          <p:spPr>
            <a:xfrm>
              <a:off x="3879709" y="2228604"/>
              <a:ext cx="598805" cy="598805"/>
            </a:xfrm>
            <a:custGeom>
              <a:avLst/>
              <a:gdLst/>
              <a:ahLst/>
              <a:cxnLst/>
              <a:rect l="l" t="t" r="r" b="b"/>
              <a:pathLst>
                <a:path w="598804" h="598805">
                  <a:moveTo>
                    <a:pt x="498500" y="0"/>
                  </a:moveTo>
                  <a:lnTo>
                    <a:pt x="99707" y="0"/>
                  </a:lnTo>
                  <a:lnTo>
                    <a:pt x="60896" y="7835"/>
                  </a:lnTo>
                  <a:lnTo>
                    <a:pt x="29203" y="29203"/>
                  </a:lnTo>
                  <a:lnTo>
                    <a:pt x="7835" y="60896"/>
                  </a:lnTo>
                  <a:lnTo>
                    <a:pt x="0" y="99707"/>
                  </a:lnTo>
                  <a:lnTo>
                    <a:pt x="0" y="498500"/>
                  </a:lnTo>
                  <a:lnTo>
                    <a:pt x="7835" y="537311"/>
                  </a:lnTo>
                  <a:lnTo>
                    <a:pt x="29203" y="569004"/>
                  </a:lnTo>
                  <a:lnTo>
                    <a:pt x="60896" y="590372"/>
                  </a:lnTo>
                  <a:lnTo>
                    <a:pt x="99707" y="598208"/>
                  </a:lnTo>
                  <a:lnTo>
                    <a:pt x="498500" y="598208"/>
                  </a:lnTo>
                  <a:lnTo>
                    <a:pt x="537303" y="590372"/>
                  </a:lnTo>
                  <a:lnTo>
                    <a:pt x="568993" y="569004"/>
                  </a:lnTo>
                  <a:lnTo>
                    <a:pt x="590360" y="537311"/>
                  </a:lnTo>
                  <a:lnTo>
                    <a:pt x="598195" y="498500"/>
                  </a:lnTo>
                  <a:lnTo>
                    <a:pt x="598195" y="99707"/>
                  </a:lnTo>
                  <a:lnTo>
                    <a:pt x="590360" y="60896"/>
                  </a:lnTo>
                  <a:lnTo>
                    <a:pt x="568993" y="29203"/>
                  </a:lnTo>
                  <a:lnTo>
                    <a:pt x="537303" y="7835"/>
                  </a:lnTo>
                  <a:lnTo>
                    <a:pt x="498500" y="0"/>
                  </a:lnTo>
                  <a:close/>
                </a:path>
              </a:pathLst>
            </a:custGeom>
            <a:solidFill>
              <a:srgbClr val="11D358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5" name="object 55"/>
            <p:cNvSpPr/>
            <p:nvPr/>
          </p:nvSpPr>
          <p:spPr>
            <a:xfrm>
              <a:off x="3879709" y="2228604"/>
              <a:ext cx="598805" cy="598805"/>
            </a:xfrm>
            <a:custGeom>
              <a:avLst/>
              <a:gdLst/>
              <a:ahLst/>
              <a:cxnLst/>
              <a:rect l="l" t="t" r="r" b="b"/>
              <a:pathLst>
                <a:path w="598804" h="598805">
                  <a:moveTo>
                    <a:pt x="0" y="99707"/>
                  </a:moveTo>
                  <a:lnTo>
                    <a:pt x="7835" y="60896"/>
                  </a:lnTo>
                  <a:lnTo>
                    <a:pt x="29203" y="29203"/>
                  </a:lnTo>
                  <a:lnTo>
                    <a:pt x="60896" y="7835"/>
                  </a:lnTo>
                  <a:lnTo>
                    <a:pt x="99707" y="0"/>
                  </a:lnTo>
                  <a:lnTo>
                    <a:pt x="498500" y="0"/>
                  </a:lnTo>
                  <a:lnTo>
                    <a:pt x="537303" y="7835"/>
                  </a:lnTo>
                  <a:lnTo>
                    <a:pt x="568993" y="29203"/>
                  </a:lnTo>
                  <a:lnTo>
                    <a:pt x="590360" y="60896"/>
                  </a:lnTo>
                  <a:lnTo>
                    <a:pt x="598195" y="99707"/>
                  </a:lnTo>
                  <a:lnTo>
                    <a:pt x="598195" y="498500"/>
                  </a:lnTo>
                  <a:lnTo>
                    <a:pt x="590360" y="537311"/>
                  </a:lnTo>
                  <a:lnTo>
                    <a:pt x="568993" y="569004"/>
                  </a:lnTo>
                  <a:lnTo>
                    <a:pt x="537303" y="590372"/>
                  </a:lnTo>
                  <a:lnTo>
                    <a:pt x="498500" y="598208"/>
                  </a:lnTo>
                  <a:lnTo>
                    <a:pt x="99707" y="598208"/>
                  </a:lnTo>
                  <a:lnTo>
                    <a:pt x="60896" y="590372"/>
                  </a:lnTo>
                  <a:lnTo>
                    <a:pt x="29203" y="569004"/>
                  </a:lnTo>
                  <a:lnTo>
                    <a:pt x="7835" y="537311"/>
                  </a:lnTo>
                  <a:lnTo>
                    <a:pt x="0" y="498500"/>
                  </a:lnTo>
                  <a:lnTo>
                    <a:pt x="0" y="99707"/>
                  </a:lnTo>
                  <a:close/>
                </a:path>
              </a:pathLst>
            </a:custGeom>
            <a:ln w="28575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56" name="object 56"/>
          <p:cNvSpPr txBox="1"/>
          <p:nvPr/>
        </p:nvSpPr>
        <p:spPr>
          <a:xfrm>
            <a:off x="4064539" y="2312318"/>
            <a:ext cx="22732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grpSp>
        <p:nvGrpSpPr>
          <p:cNvPr id="57" name="object 57"/>
          <p:cNvGrpSpPr/>
          <p:nvPr/>
        </p:nvGrpSpPr>
        <p:grpSpPr>
          <a:xfrm>
            <a:off x="4637532" y="2199132"/>
            <a:ext cx="749935" cy="765175"/>
            <a:chOff x="4637532" y="2199132"/>
            <a:chExt cx="749935" cy="765175"/>
          </a:xfrm>
        </p:grpSpPr>
        <p:pic>
          <p:nvPicPr>
            <p:cNvPr id="58" name="object 5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637532" y="2199132"/>
              <a:ext cx="711704" cy="711695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666484" y="2238756"/>
              <a:ext cx="720851" cy="725423"/>
            </a:xfrm>
            <a:prstGeom prst="rect">
              <a:avLst/>
            </a:prstGeom>
          </p:spPr>
        </p:pic>
        <p:sp>
          <p:nvSpPr>
            <p:cNvPr id="60" name="object 60"/>
            <p:cNvSpPr/>
            <p:nvPr/>
          </p:nvSpPr>
          <p:spPr>
            <a:xfrm>
              <a:off x="4692674" y="2231370"/>
              <a:ext cx="598805" cy="598805"/>
            </a:xfrm>
            <a:custGeom>
              <a:avLst/>
              <a:gdLst/>
              <a:ahLst/>
              <a:cxnLst/>
              <a:rect l="l" t="t" r="r" b="b"/>
              <a:pathLst>
                <a:path w="598804" h="598805">
                  <a:moveTo>
                    <a:pt x="498500" y="0"/>
                  </a:moveTo>
                  <a:lnTo>
                    <a:pt x="99707" y="0"/>
                  </a:lnTo>
                  <a:lnTo>
                    <a:pt x="60896" y="7835"/>
                  </a:lnTo>
                  <a:lnTo>
                    <a:pt x="29203" y="29203"/>
                  </a:lnTo>
                  <a:lnTo>
                    <a:pt x="7835" y="60896"/>
                  </a:lnTo>
                  <a:lnTo>
                    <a:pt x="0" y="99707"/>
                  </a:lnTo>
                  <a:lnTo>
                    <a:pt x="0" y="498500"/>
                  </a:lnTo>
                  <a:lnTo>
                    <a:pt x="7835" y="537311"/>
                  </a:lnTo>
                  <a:lnTo>
                    <a:pt x="29203" y="569004"/>
                  </a:lnTo>
                  <a:lnTo>
                    <a:pt x="60896" y="590372"/>
                  </a:lnTo>
                  <a:lnTo>
                    <a:pt x="99707" y="598208"/>
                  </a:lnTo>
                  <a:lnTo>
                    <a:pt x="498500" y="598208"/>
                  </a:lnTo>
                  <a:lnTo>
                    <a:pt x="537303" y="590372"/>
                  </a:lnTo>
                  <a:lnTo>
                    <a:pt x="568993" y="569004"/>
                  </a:lnTo>
                  <a:lnTo>
                    <a:pt x="590360" y="537311"/>
                  </a:lnTo>
                  <a:lnTo>
                    <a:pt x="598195" y="498500"/>
                  </a:lnTo>
                  <a:lnTo>
                    <a:pt x="598195" y="99707"/>
                  </a:lnTo>
                  <a:lnTo>
                    <a:pt x="590360" y="60896"/>
                  </a:lnTo>
                  <a:lnTo>
                    <a:pt x="568993" y="29203"/>
                  </a:lnTo>
                  <a:lnTo>
                    <a:pt x="537303" y="7835"/>
                  </a:lnTo>
                  <a:lnTo>
                    <a:pt x="498500" y="0"/>
                  </a:lnTo>
                  <a:close/>
                </a:path>
              </a:pathLst>
            </a:custGeom>
            <a:solidFill>
              <a:srgbClr val="11D358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1" name="object 61"/>
            <p:cNvSpPr/>
            <p:nvPr/>
          </p:nvSpPr>
          <p:spPr>
            <a:xfrm>
              <a:off x="4692674" y="2231370"/>
              <a:ext cx="598805" cy="598805"/>
            </a:xfrm>
            <a:custGeom>
              <a:avLst/>
              <a:gdLst/>
              <a:ahLst/>
              <a:cxnLst/>
              <a:rect l="l" t="t" r="r" b="b"/>
              <a:pathLst>
                <a:path w="598804" h="598805">
                  <a:moveTo>
                    <a:pt x="0" y="99707"/>
                  </a:moveTo>
                  <a:lnTo>
                    <a:pt x="7835" y="60896"/>
                  </a:lnTo>
                  <a:lnTo>
                    <a:pt x="29203" y="29203"/>
                  </a:lnTo>
                  <a:lnTo>
                    <a:pt x="60896" y="7835"/>
                  </a:lnTo>
                  <a:lnTo>
                    <a:pt x="99707" y="0"/>
                  </a:lnTo>
                  <a:lnTo>
                    <a:pt x="498500" y="0"/>
                  </a:lnTo>
                  <a:lnTo>
                    <a:pt x="537303" y="7835"/>
                  </a:lnTo>
                  <a:lnTo>
                    <a:pt x="568993" y="29203"/>
                  </a:lnTo>
                  <a:lnTo>
                    <a:pt x="590360" y="60896"/>
                  </a:lnTo>
                  <a:lnTo>
                    <a:pt x="598195" y="99707"/>
                  </a:lnTo>
                  <a:lnTo>
                    <a:pt x="598195" y="498500"/>
                  </a:lnTo>
                  <a:lnTo>
                    <a:pt x="590360" y="537311"/>
                  </a:lnTo>
                  <a:lnTo>
                    <a:pt x="568993" y="569004"/>
                  </a:lnTo>
                  <a:lnTo>
                    <a:pt x="537303" y="590372"/>
                  </a:lnTo>
                  <a:lnTo>
                    <a:pt x="498500" y="598208"/>
                  </a:lnTo>
                  <a:lnTo>
                    <a:pt x="99707" y="598208"/>
                  </a:lnTo>
                  <a:lnTo>
                    <a:pt x="60896" y="590372"/>
                  </a:lnTo>
                  <a:lnTo>
                    <a:pt x="29203" y="569004"/>
                  </a:lnTo>
                  <a:lnTo>
                    <a:pt x="7835" y="537311"/>
                  </a:lnTo>
                  <a:lnTo>
                    <a:pt x="0" y="498500"/>
                  </a:lnTo>
                  <a:lnTo>
                    <a:pt x="0" y="99707"/>
                  </a:lnTo>
                  <a:close/>
                </a:path>
              </a:pathLst>
            </a:custGeom>
            <a:ln w="28575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2" name="object 62"/>
          <p:cNvSpPr txBox="1"/>
          <p:nvPr/>
        </p:nvSpPr>
        <p:spPr>
          <a:xfrm>
            <a:off x="4877504" y="2315082"/>
            <a:ext cx="22732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grpSp>
        <p:nvGrpSpPr>
          <p:cNvPr id="63" name="object 63"/>
          <p:cNvGrpSpPr/>
          <p:nvPr/>
        </p:nvGrpSpPr>
        <p:grpSpPr>
          <a:xfrm>
            <a:off x="4169284" y="2518186"/>
            <a:ext cx="1212215" cy="1193165"/>
            <a:chOff x="4169284" y="2518186"/>
            <a:chExt cx="1212215" cy="1193165"/>
          </a:xfrm>
        </p:grpSpPr>
        <p:sp>
          <p:nvSpPr>
            <p:cNvPr id="64" name="object 64"/>
            <p:cNvSpPr/>
            <p:nvPr/>
          </p:nvSpPr>
          <p:spPr>
            <a:xfrm>
              <a:off x="4477908" y="2527711"/>
              <a:ext cx="215265" cy="3175"/>
            </a:xfrm>
            <a:custGeom>
              <a:avLst/>
              <a:gdLst/>
              <a:ahLst/>
              <a:cxnLst/>
              <a:rect l="l" t="t" r="r" b="b"/>
              <a:pathLst>
                <a:path w="215264" h="3175">
                  <a:moveTo>
                    <a:pt x="0" y="0"/>
                  </a:moveTo>
                  <a:lnTo>
                    <a:pt x="214769" y="2768"/>
                  </a:lnTo>
                </a:path>
              </a:pathLst>
            </a:custGeom>
            <a:ln w="19049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5" name="object 65"/>
            <p:cNvSpPr/>
            <p:nvPr/>
          </p:nvSpPr>
          <p:spPr>
            <a:xfrm>
              <a:off x="4477908" y="3274035"/>
              <a:ext cx="209550" cy="3810"/>
            </a:xfrm>
            <a:custGeom>
              <a:avLst/>
              <a:gdLst/>
              <a:ahLst/>
              <a:cxnLst/>
              <a:rect l="l" t="t" r="r" b="b"/>
              <a:pathLst>
                <a:path w="209550" h="3810">
                  <a:moveTo>
                    <a:pt x="-9525" y="1905"/>
                  </a:moveTo>
                  <a:lnTo>
                    <a:pt x="218909" y="1905"/>
                  </a:lnTo>
                </a:path>
              </a:pathLst>
            </a:custGeom>
            <a:ln w="22860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6" name="object 66"/>
            <p:cNvSpPr/>
            <p:nvPr/>
          </p:nvSpPr>
          <p:spPr>
            <a:xfrm>
              <a:off x="4178809" y="2826810"/>
              <a:ext cx="0" cy="148590"/>
            </a:xfrm>
            <a:custGeom>
              <a:avLst/>
              <a:gdLst/>
              <a:ahLst/>
              <a:cxnLst/>
              <a:rect l="l" t="t" r="r" b="b"/>
              <a:pathLst>
                <a:path h="148589">
                  <a:moveTo>
                    <a:pt x="0" y="0"/>
                  </a:moveTo>
                  <a:lnTo>
                    <a:pt x="0" y="148120"/>
                  </a:lnTo>
                </a:path>
              </a:pathLst>
            </a:custGeom>
            <a:ln w="19050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7" name="object 67"/>
            <p:cNvSpPr/>
            <p:nvPr/>
          </p:nvSpPr>
          <p:spPr>
            <a:xfrm>
              <a:off x="4986388" y="2829575"/>
              <a:ext cx="5715" cy="149225"/>
            </a:xfrm>
            <a:custGeom>
              <a:avLst/>
              <a:gdLst/>
              <a:ahLst/>
              <a:cxnLst/>
              <a:rect l="l" t="t" r="r" b="b"/>
              <a:pathLst>
                <a:path w="5714" h="149225">
                  <a:moveTo>
                    <a:pt x="2692" y="-9525"/>
                  </a:moveTo>
                  <a:lnTo>
                    <a:pt x="2692" y="158699"/>
                  </a:lnTo>
                </a:path>
              </a:pathLst>
            </a:custGeom>
            <a:ln w="24434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8" name="object 68"/>
            <p:cNvSpPr/>
            <p:nvPr/>
          </p:nvSpPr>
          <p:spPr>
            <a:xfrm>
              <a:off x="4453674" y="2800459"/>
              <a:ext cx="288290" cy="215265"/>
            </a:xfrm>
            <a:custGeom>
              <a:avLst/>
              <a:gdLst/>
              <a:ahLst/>
              <a:cxnLst/>
              <a:rect l="l" t="t" r="r" b="b"/>
              <a:pathLst>
                <a:path w="288289" h="215264">
                  <a:moveTo>
                    <a:pt x="0" y="0"/>
                  </a:moveTo>
                  <a:lnTo>
                    <a:pt x="288099" y="214807"/>
                  </a:lnTo>
                </a:path>
              </a:pathLst>
            </a:custGeom>
            <a:ln w="19050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9" name="object 69"/>
            <p:cNvSpPr/>
            <p:nvPr/>
          </p:nvSpPr>
          <p:spPr>
            <a:xfrm>
              <a:off x="4453674" y="2794530"/>
              <a:ext cx="281305" cy="220979"/>
            </a:xfrm>
            <a:custGeom>
              <a:avLst/>
              <a:gdLst/>
              <a:ahLst/>
              <a:cxnLst/>
              <a:rect l="l" t="t" r="r" b="b"/>
              <a:pathLst>
                <a:path w="281304" h="220980">
                  <a:moveTo>
                    <a:pt x="0" y="220738"/>
                  </a:moveTo>
                  <a:lnTo>
                    <a:pt x="281292" y="0"/>
                  </a:lnTo>
                </a:path>
              </a:pathLst>
            </a:custGeom>
            <a:ln w="19050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70" name="object 7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631436" y="2945891"/>
              <a:ext cx="713231" cy="713231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660391" y="2985515"/>
              <a:ext cx="720848" cy="725423"/>
            </a:xfrm>
            <a:prstGeom prst="rect">
              <a:avLst/>
            </a:prstGeom>
          </p:spPr>
        </p:pic>
        <p:sp>
          <p:nvSpPr>
            <p:cNvPr id="72" name="object 72"/>
            <p:cNvSpPr/>
            <p:nvPr/>
          </p:nvSpPr>
          <p:spPr>
            <a:xfrm>
              <a:off x="4687291" y="2978741"/>
              <a:ext cx="598805" cy="598805"/>
            </a:xfrm>
            <a:custGeom>
              <a:avLst/>
              <a:gdLst/>
              <a:ahLst/>
              <a:cxnLst/>
              <a:rect l="l" t="t" r="r" b="b"/>
              <a:pathLst>
                <a:path w="598804" h="598804">
                  <a:moveTo>
                    <a:pt x="498500" y="0"/>
                  </a:moveTo>
                  <a:lnTo>
                    <a:pt x="99707" y="0"/>
                  </a:lnTo>
                  <a:lnTo>
                    <a:pt x="60896" y="7835"/>
                  </a:lnTo>
                  <a:lnTo>
                    <a:pt x="29203" y="29203"/>
                  </a:lnTo>
                  <a:lnTo>
                    <a:pt x="7835" y="60896"/>
                  </a:lnTo>
                  <a:lnTo>
                    <a:pt x="0" y="99707"/>
                  </a:lnTo>
                  <a:lnTo>
                    <a:pt x="0" y="498500"/>
                  </a:lnTo>
                  <a:lnTo>
                    <a:pt x="7835" y="537311"/>
                  </a:lnTo>
                  <a:lnTo>
                    <a:pt x="29203" y="569004"/>
                  </a:lnTo>
                  <a:lnTo>
                    <a:pt x="60896" y="590372"/>
                  </a:lnTo>
                  <a:lnTo>
                    <a:pt x="99707" y="598208"/>
                  </a:lnTo>
                  <a:lnTo>
                    <a:pt x="498500" y="598208"/>
                  </a:lnTo>
                  <a:lnTo>
                    <a:pt x="537303" y="590372"/>
                  </a:lnTo>
                  <a:lnTo>
                    <a:pt x="568993" y="569004"/>
                  </a:lnTo>
                  <a:lnTo>
                    <a:pt x="590360" y="537311"/>
                  </a:lnTo>
                  <a:lnTo>
                    <a:pt x="598195" y="498500"/>
                  </a:lnTo>
                  <a:lnTo>
                    <a:pt x="598195" y="99707"/>
                  </a:lnTo>
                  <a:lnTo>
                    <a:pt x="590360" y="60896"/>
                  </a:lnTo>
                  <a:lnTo>
                    <a:pt x="568993" y="29203"/>
                  </a:lnTo>
                  <a:lnTo>
                    <a:pt x="537303" y="7835"/>
                  </a:lnTo>
                  <a:lnTo>
                    <a:pt x="498500" y="0"/>
                  </a:lnTo>
                  <a:close/>
                </a:path>
              </a:pathLst>
            </a:custGeom>
            <a:solidFill>
              <a:srgbClr val="11D358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3" name="object 73"/>
            <p:cNvSpPr/>
            <p:nvPr/>
          </p:nvSpPr>
          <p:spPr>
            <a:xfrm>
              <a:off x="4687291" y="2978741"/>
              <a:ext cx="598805" cy="598805"/>
            </a:xfrm>
            <a:custGeom>
              <a:avLst/>
              <a:gdLst/>
              <a:ahLst/>
              <a:cxnLst/>
              <a:rect l="l" t="t" r="r" b="b"/>
              <a:pathLst>
                <a:path w="598804" h="598804">
                  <a:moveTo>
                    <a:pt x="0" y="99707"/>
                  </a:moveTo>
                  <a:lnTo>
                    <a:pt x="7835" y="60896"/>
                  </a:lnTo>
                  <a:lnTo>
                    <a:pt x="29203" y="29203"/>
                  </a:lnTo>
                  <a:lnTo>
                    <a:pt x="60896" y="7835"/>
                  </a:lnTo>
                  <a:lnTo>
                    <a:pt x="99707" y="0"/>
                  </a:lnTo>
                  <a:lnTo>
                    <a:pt x="498500" y="0"/>
                  </a:lnTo>
                  <a:lnTo>
                    <a:pt x="537303" y="7835"/>
                  </a:lnTo>
                  <a:lnTo>
                    <a:pt x="568993" y="29203"/>
                  </a:lnTo>
                  <a:lnTo>
                    <a:pt x="590360" y="60896"/>
                  </a:lnTo>
                  <a:lnTo>
                    <a:pt x="598195" y="99707"/>
                  </a:lnTo>
                  <a:lnTo>
                    <a:pt x="598195" y="498500"/>
                  </a:lnTo>
                  <a:lnTo>
                    <a:pt x="590360" y="537311"/>
                  </a:lnTo>
                  <a:lnTo>
                    <a:pt x="568993" y="569004"/>
                  </a:lnTo>
                  <a:lnTo>
                    <a:pt x="537303" y="590372"/>
                  </a:lnTo>
                  <a:lnTo>
                    <a:pt x="498500" y="598208"/>
                  </a:lnTo>
                  <a:lnTo>
                    <a:pt x="99707" y="598208"/>
                  </a:lnTo>
                  <a:lnTo>
                    <a:pt x="60896" y="590372"/>
                  </a:lnTo>
                  <a:lnTo>
                    <a:pt x="29203" y="569004"/>
                  </a:lnTo>
                  <a:lnTo>
                    <a:pt x="7835" y="537311"/>
                  </a:lnTo>
                  <a:lnTo>
                    <a:pt x="0" y="498500"/>
                  </a:lnTo>
                  <a:lnTo>
                    <a:pt x="0" y="99707"/>
                  </a:lnTo>
                  <a:close/>
                </a:path>
              </a:pathLst>
            </a:custGeom>
            <a:ln w="28575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4" name="object 74"/>
          <p:cNvSpPr txBox="1"/>
          <p:nvPr/>
        </p:nvSpPr>
        <p:spPr>
          <a:xfrm>
            <a:off x="4064539" y="3062455"/>
            <a:ext cx="1035050" cy="85534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9785" algn="l"/>
              </a:tabLst>
              <a:defRPr/>
            </a:pPr>
            <a:r>
              <a:rPr kumimoji="0" sz="3600" b="0" i="0" u="none" strike="noStrike" kern="1200" cap="none" spc="0" normalizeH="0" baseline="1157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	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8509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9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Ordering-Service</a:t>
            </a:r>
            <a:endParaRPr kumimoji="0" sz="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grpSp>
        <p:nvGrpSpPr>
          <p:cNvPr id="75" name="object 75"/>
          <p:cNvGrpSpPr/>
          <p:nvPr/>
        </p:nvGrpSpPr>
        <p:grpSpPr>
          <a:xfrm>
            <a:off x="3166713" y="3052913"/>
            <a:ext cx="375920" cy="367665"/>
            <a:chOff x="3166713" y="3052913"/>
            <a:chExt cx="375920" cy="367665"/>
          </a:xfrm>
        </p:grpSpPr>
        <p:sp>
          <p:nvSpPr>
            <p:cNvPr id="76" name="object 76"/>
            <p:cNvSpPr/>
            <p:nvPr/>
          </p:nvSpPr>
          <p:spPr>
            <a:xfrm>
              <a:off x="3179413" y="3065617"/>
              <a:ext cx="350520" cy="342265"/>
            </a:xfrm>
            <a:custGeom>
              <a:avLst/>
              <a:gdLst/>
              <a:ahLst/>
              <a:cxnLst/>
              <a:rect l="l" t="t" r="r" b="b"/>
              <a:pathLst>
                <a:path w="350520" h="342264">
                  <a:moveTo>
                    <a:pt x="350354" y="0"/>
                  </a:moveTo>
                  <a:lnTo>
                    <a:pt x="0" y="0"/>
                  </a:lnTo>
                  <a:lnTo>
                    <a:pt x="0" y="342036"/>
                  </a:lnTo>
                  <a:lnTo>
                    <a:pt x="293344" y="342036"/>
                  </a:lnTo>
                  <a:lnTo>
                    <a:pt x="350354" y="285026"/>
                  </a:lnTo>
                  <a:lnTo>
                    <a:pt x="350354" y="0"/>
                  </a:lnTo>
                  <a:close/>
                </a:path>
              </a:pathLst>
            </a:custGeom>
            <a:solidFill>
              <a:srgbClr val="F7AD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7" name="object 77"/>
            <p:cNvSpPr/>
            <p:nvPr/>
          </p:nvSpPr>
          <p:spPr>
            <a:xfrm>
              <a:off x="3472756" y="3350639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>
                  <a:moveTo>
                    <a:pt x="57010" y="0"/>
                  </a:moveTo>
                  <a:lnTo>
                    <a:pt x="11404" y="11404"/>
                  </a:lnTo>
                  <a:lnTo>
                    <a:pt x="0" y="57010"/>
                  </a:lnTo>
                  <a:lnTo>
                    <a:pt x="57010" y="0"/>
                  </a:lnTo>
                  <a:close/>
                </a:path>
              </a:pathLst>
            </a:custGeom>
            <a:solidFill>
              <a:srgbClr val="C78BCD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8" name="object 78"/>
            <p:cNvSpPr/>
            <p:nvPr/>
          </p:nvSpPr>
          <p:spPr>
            <a:xfrm>
              <a:off x="3179413" y="3065613"/>
              <a:ext cx="350520" cy="342265"/>
            </a:xfrm>
            <a:custGeom>
              <a:avLst/>
              <a:gdLst/>
              <a:ahLst/>
              <a:cxnLst/>
              <a:rect l="l" t="t" r="r" b="b"/>
              <a:pathLst>
                <a:path w="350520" h="342264">
                  <a:moveTo>
                    <a:pt x="293344" y="342036"/>
                  </a:moveTo>
                  <a:lnTo>
                    <a:pt x="304749" y="296430"/>
                  </a:lnTo>
                  <a:lnTo>
                    <a:pt x="350354" y="285026"/>
                  </a:lnTo>
                  <a:lnTo>
                    <a:pt x="293344" y="342036"/>
                  </a:lnTo>
                  <a:lnTo>
                    <a:pt x="0" y="342036"/>
                  </a:lnTo>
                  <a:lnTo>
                    <a:pt x="0" y="0"/>
                  </a:lnTo>
                  <a:lnTo>
                    <a:pt x="350354" y="0"/>
                  </a:lnTo>
                  <a:lnTo>
                    <a:pt x="350354" y="285026"/>
                  </a:lnTo>
                </a:path>
              </a:pathLst>
            </a:custGeom>
            <a:ln w="25400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9" name="object 79"/>
          <p:cNvSpPr txBox="1"/>
          <p:nvPr/>
        </p:nvSpPr>
        <p:spPr>
          <a:xfrm>
            <a:off x="3302581" y="3094845"/>
            <a:ext cx="10413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P</a:t>
            </a: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grpSp>
        <p:nvGrpSpPr>
          <p:cNvPr id="80" name="object 80"/>
          <p:cNvGrpSpPr/>
          <p:nvPr/>
        </p:nvGrpSpPr>
        <p:grpSpPr>
          <a:xfrm>
            <a:off x="3410711" y="938784"/>
            <a:ext cx="2103120" cy="768350"/>
            <a:chOff x="3410711" y="938784"/>
            <a:chExt cx="2103120" cy="768350"/>
          </a:xfrm>
        </p:grpSpPr>
        <p:pic>
          <p:nvPicPr>
            <p:cNvPr id="81" name="object 8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735068" y="943356"/>
              <a:ext cx="713231" cy="711704"/>
            </a:xfrm>
            <a:prstGeom prst="rect">
              <a:avLst/>
            </a:prstGeom>
          </p:spPr>
        </p:pic>
        <p:pic>
          <p:nvPicPr>
            <p:cNvPr id="82" name="object 8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735064" y="981456"/>
              <a:ext cx="778763" cy="725423"/>
            </a:xfrm>
            <a:prstGeom prst="rect">
              <a:avLst/>
            </a:prstGeom>
          </p:spPr>
        </p:pic>
        <p:sp>
          <p:nvSpPr>
            <p:cNvPr id="83" name="object 83"/>
            <p:cNvSpPr/>
            <p:nvPr/>
          </p:nvSpPr>
          <p:spPr>
            <a:xfrm>
              <a:off x="4790932" y="975470"/>
              <a:ext cx="598805" cy="598805"/>
            </a:xfrm>
            <a:custGeom>
              <a:avLst/>
              <a:gdLst/>
              <a:ahLst/>
              <a:cxnLst/>
              <a:rect l="l" t="t" r="r" b="b"/>
              <a:pathLst>
                <a:path w="598804" h="598805">
                  <a:moveTo>
                    <a:pt x="498500" y="0"/>
                  </a:moveTo>
                  <a:lnTo>
                    <a:pt x="99707" y="0"/>
                  </a:lnTo>
                  <a:lnTo>
                    <a:pt x="60896" y="7835"/>
                  </a:lnTo>
                  <a:lnTo>
                    <a:pt x="29203" y="29203"/>
                  </a:lnTo>
                  <a:lnTo>
                    <a:pt x="7835" y="60896"/>
                  </a:lnTo>
                  <a:lnTo>
                    <a:pt x="0" y="99707"/>
                  </a:lnTo>
                  <a:lnTo>
                    <a:pt x="0" y="498500"/>
                  </a:lnTo>
                  <a:lnTo>
                    <a:pt x="7835" y="537311"/>
                  </a:lnTo>
                  <a:lnTo>
                    <a:pt x="29203" y="569004"/>
                  </a:lnTo>
                  <a:lnTo>
                    <a:pt x="60896" y="590372"/>
                  </a:lnTo>
                  <a:lnTo>
                    <a:pt x="99707" y="598208"/>
                  </a:lnTo>
                  <a:lnTo>
                    <a:pt x="498500" y="598208"/>
                  </a:lnTo>
                  <a:lnTo>
                    <a:pt x="537303" y="590372"/>
                  </a:lnTo>
                  <a:lnTo>
                    <a:pt x="568993" y="569004"/>
                  </a:lnTo>
                  <a:lnTo>
                    <a:pt x="590360" y="537311"/>
                  </a:lnTo>
                  <a:lnTo>
                    <a:pt x="598195" y="498500"/>
                  </a:lnTo>
                  <a:lnTo>
                    <a:pt x="598195" y="99707"/>
                  </a:lnTo>
                  <a:lnTo>
                    <a:pt x="590360" y="60896"/>
                  </a:lnTo>
                  <a:lnTo>
                    <a:pt x="568993" y="29203"/>
                  </a:lnTo>
                  <a:lnTo>
                    <a:pt x="537303" y="7835"/>
                  </a:lnTo>
                  <a:lnTo>
                    <a:pt x="498500" y="0"/>
                  </a:lnTo>
                  <a:close/>
                </a:path>
              </a:pathLst>
            </a:custGeom>
            <a:solidFill>
              <a:srgbClr val="DADADA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4" name="object 84"/>
            <p:cNvSpPr/>
            <p:nvPr/>
          </p:nvSpPr>
          <p:spPr>
            <a:xfrm>
              <a:off x="4790932" y="975470"/>
              <a:ext cx="598805" cy="598805"/>
            </a:xfrm>
            <a:custGeom>
              <a:avLst/>
              <a:gdLst/>
              <a:ahLst/>
              <a:cxnLst/>
              <a:rect l="l" t="t" r="r" b="b"/>
              <a:pathLst>
                <a:path w="598804" h="598805">
                  <a:moveTo>
                    <a:pt x="0" y="99707"/>
                  </a:moveTo>
                  <a:lnTo>
                    <a:pt x="7835" y="60896"/>
                  </a:lnTo>
                  <a:lnTo>
                    <a:pt x="29203" y="29203"/>
                  </a:lnTo>
                  <a:lnTo>
                    <a:pt x="60896" y="7835"/>
                  </a:lnTo>
                  <a:lnTo>
                    <a:pt x="99707" y="0"/>
                  </a:lnTo>
                  <a:lnTo>
                    <a:pt x="498500" y="0"/>
                  </a:lnTo>
                  <a:lnTo>
                    <a:pt x="537303" y="7835"/>
                  </a:lnTo>
                  <a:lnTo>
                    <a:pt x="568993" y="29203"/>
                  </a:lnTo>
                  <a:lnTo>
                    <a:pt x="590360" y="60896"/>
                  </a:lnTo>
                  <a:lnTo>
                    <a:pt x="598195" y="99707"/>
                  </a:lnTo>
                  <a:lnTo>
                    <a:pt x="598195" y="498500"/>
                  </a:lnTo>
                  <a:lnTo>
                    <a:pt x="590360" y="537311"/>
                  </a:lnTo>
                  <a:lnTo>
                    <a:pt x="568993" y="569004"/>
                  </a:lnTo>
                  <a:lnTo>
                    <a:pt x="537303" y="590372"/>
                  </a:lnTo>
                  <a:lnTo>
                    <a:pt x="498500" y="598208"/>
                  </a:lnTo>
                  <a:lnTo>
                    <a:pt x="99707" y="598208"/>
                  </a:lnTo>
                  <a:lnTo>
                    <a:pt x="60896" y="590372"/>
                  </a:lnTo>
                  <a:lnTo>
                    <a:pt x="29203" y="569004"/>
                  </a:lnTo>
                  <a:lnTo>
                    <a:pt x="7835" y="537311"/>
                  </a:lnTo>
                  <a:lnTo>
                    <a:pt x="0" y="498500"/>
                  </a:lnTo>
                  <a:lnTo>
                    <a:pt x="0" y="99707"/>
                  </a:lnTo>
                  <a:close/>
                </a:path>
              </a:pathLst>
            </a:custGeom>
            <a:ln w="28575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85" name="object 8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410711" y="938784"/>
              <a:ext cx="713231" cy="713231"/>
            </a:xfrm>
            <a:prstGeom prst="rect">
              <a:avLst/>
            </a:prstGeom>
          </p:spPr>
        </p:pic>
        <p:pic>
          <p:nvPicPr>
            <p:cNvPr id="86" name="object 8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410711" y="978408"/>
              <a:ext cx="778760" cy="725423"/>
            </a:xfrm>
            <a:prstGeom prst="rect">
              <a:avLst/>
            </a:prstGeom>
          </p:spPr>
        </p:pic>
        <p:sp>
          <p:nvSpPr>
            <p:cNvPr id="87" name="object 87"/>
            <p:cNvSpPr/>
            <p:nvPr/>
          </p:nvSpPr>
          <p:spPr>
            <a:xfrm>
              <a:off x="3466669" y="971927"/>
              <a:ext cx="598805" cy="598805"/>
            </a:xfrm>
            <a:custGeom>
              <a:avLst/>
              <a:gdLst/>
              <a:ahLst/>
              <a:cxnLst/>
              <a:rect l="l" t="t" r="r" b="b"/>
              <a:pathLst>
                <a:path w="598804" h="598805">
                  <a:moveTo>
                    <a:pt x="498500" y="0"/>
                  </a:moveTo>
                  <a:lnTo>
                    <a:pt x="99707" y="0"/>
                  </a:lnTo>
                  <a:lnTo>
                    <a:pt x="60896" y="7835"/>
                  </a:lnTo>
                  <a:lnTo>
                    <a:pt x="29203" y="29203"/>
                  </a:lnTo>
                  <a:lnTo>
                    <a:pt x="7835" y="60896"/>
                  </a:lnTo>
                  <a:lnTo>
                    <a:pt x="0" y="99707"/>
                  </a:lnTo>
                  <a:lnTo>
                    <a:pt x="0" y="498500"/>
                  </a:lnTo>
                  <a:lnTo>
                    <a:pt x="7835" y="537311"/>
                  </a:lnTo>
                  <a:lnTo>
                    <a:pt x="29203" y="569004"/>
                  </a:lnTo>
                  <a:lnTo>
                    <a:pt x="60896" y="590372"/>
                  </a:lnTo>
                  <a:lnTo>
                    <a:pt x="99707" y="598208"/>
                  </a:lnTo>
                  <a:lnTo>
                    <a:pt x="498500" y="598208"/>
                  </a:lnTo>
                  <a:lnTo>
                    <a:pt x="537303" y="590372"/>
                  </a:lnTo>
                  <a:lnTo>
                    <a:pt x="568993" y="569004"/>
                  </a:lnTo>
                  <a:lnTo>
                    <a:pt x="590360" y="537311"/>
                  </a:lnTo>
                  <a:lnTo>
                    <a:pt x="598195" y="498500"/>
                  </a:lnTo>
                  <a:lnTo>
                    <a:pt x="598195" y="99707"/>
                  </a:lnTo>
                  <a:lnTo>
                    <a:pt x="590360" y="60896"/>
                  </a:lnTo>
                  <a:lnTo>
                    <a:pt x="568993" y="29203"/>
                  </a:lnTo>
                  <a:lnTo>
                    <a:pt x="537303" y="7835"/>
                  </a:lnTo>
                  <a:lnTo>
                    <a:pt x="498500" y="0"/>
                  </a:lnTo>
                  <a:close/>
                </a:path>
              </a:pathLst>
            </a:custGeom>
            <a:solidFill>
              <a:srgbClr val="DADADA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8" name="object 88"/>
            <p:cNvSpPr/>
            <p:nvPr/>
          </p:nvSpPr>
          <p:spPr>
            <a:xfrm>
              <a:off x="3466669" y="971927"/>
              <a:ext cx="598805" cy="598805"/>
            </a:xfrm>
            <a:custGeom>
              <a:avLst/>
              <a:gdLst/>
              <a:ahLst/>
              <a:cxnLst/>
              <a:rect l="l" t="t" r="r" b="b"/>
              <a:pathLst>
                <a:path w="598804" h="598805">
                  <a:moveTo>
                    <a:pt x="0" y="99707"/>
                  </a:moveTo>
                  <a:lnTo>
                    <a:pt x="7835" y="60896"/>
                  </a:lnTo>
                  <a:lnTo>
                    <a:pt x="29203" y="29203"/>
                  </a:lnTo>
                  <a:lnTo>
                    <a:pt x="60896" y="7835"/>
                  </a:lnTo>
                  <a:lnTo>
                    <a:pt x="99707" y="0"/>
                  </a:lnTo>
                  <a:lnTo>
                    <a:pt x="498500" y="0"/>
                  </a:lnTo>
                  <a:lnTo>
                    <a:pt x="537303" y="7835"/>
                  </a:lnTo>
                  <a:lnTo>
                    <a:pt x="568993" y="29203"/>
                  </a:lnTo>
                  <a:lnTo>
                    <a:pt x="590360" y="60896"/>
                  </a:lnTo>
                  <a:lnTo>
                    <a:pt x="598195" y="99707"/>
                  </a:lnTo>
                  <a:lnTo>
                    <a:pt x="598195" y="498500"/>
                  </a:lnTo>
                  <a:lnTo>
                    <a:pt x="590360" y="537311"/>
                  </a:lnTo>
                  <a:lnTo>
                    <a:pt x="568993" y="569004"/>
                  </a:lnTo>
                  <a:lnTo>
                    <a:pt x="537303" y="590372"/>
                  </a:lnTo>
                  <a:lnTo>
                    <a:pt x="498500" y="598208"/>
                  </a:lnTo>
                  <a:lnTo>
                    <a:pt x="99707" y="598208"/>
                  </a:lnTo>
                  <a:lnTo>
                    <a:pt x="60896" y="590372"/>
                  </a:lnTo>
                  <a:lnTo>
                    <a:pt x="29203" y="569004"/>
                  </a:lnTo>
                  <a:lnTo>
                    <a:pt x="7835" y="537311"/>
                  </a:lnTo>
                  <a:lnTo>
                    <a:pt x="0" y="498500"/>
                  </a:lnTo>
                  <a:lnTo>
                    <a:pt x="0" y="99707"/>
                  </a:lnTo>
                  <a:close/>
                </a:path>
              </a:pathLst>
            </a:custGeom>
            <a:ln w="28575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89" name="object 89"/>
          <p:cNvSpPr txBox="1"/>
          <p:nvPr/>
        </p:nvSpPr>
        <p:spPr>
          <a:xfrm>
            <a:off x="2247814" y="1059183"/>
            <a:ext cx="30226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35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86840" algn="l"/>
                <a:tab pos="2711450" algn="l"/>
              </a:tabLst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2400" b="0" i="0" u="none" strike="noStrike" kern="1200" cap="none" spc="-7" normalizeH="0" baseline="-19097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0	</a:t>
            </a:r>
            <a:r>
              <a:rPr kumimoji="0" sz="3600" b="0" i="0" u="none" strike="noStrike" kern="1200" cap="none" spc="-7" normalizeH="0" baseline="1157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P</a:t>
            </a:r>
            <a:r>
              <a:rPr kumimoji="0" sz="2400" b="0" i="0" u="none" strike="noStrike" kern="1200" cap="none" spc="-7" normalizeH="0" baseline="-19097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3	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P</a:t>
            </a:r>
            <a:r>
              <a:rPr kumimoji="0" sz="2400" b="0" i="0" u="none" strike="noStrike" kern="1200" cap="none" spc="-7" normalizeH="0" baseline="-2083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4</a:t>
            </a:r>
            <a:endParaRPr kumimoji="0" sz="2400" b="0" i="0" u="none" strike="noStrike" kern="1200" cap="none" spc="0" normalizeH="0" baseline="-20833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grpSp>
        <p:nvGrpSpPr>
          <p:cNvPr id="90" name="object 90"/>
          <p:cNvGrpSpPr/>
          <p:nvPr/>
        </p:nvGrpSpPr>
        <p:grpSpPr>
          <a:xfrm>
            <a:off x="2694432" y="1411236"/>
            <a:ext cx="567055" cy="1393190"/>
            <a:chOff x="2694432" y="1411236"/>
            <a:chExt cx="567055" cy="1393190"/>
          </a:xfrm>
        </p:grpSpPr>
        <p:pic>
          <p:nvPicPr>
            <p:cNvPr id="91" name="object 91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694432" y="1411236"/>
              <a:ext cx="391655" cy="368795"/>
            </a:xfrm>
            <a:prstGeom prst="rect">
              <a:avLst/>
            </a:prstGeom>
          </p:spPr>
        </p:pic>
        <p:pic>
          <p:nvPicPr>
            <p:cNvPr id="92" name="object 92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753868" y="1459992"/>
              <a:ext cx="297172" cy="304799"/>
            </a:xfrm>
            <a:prstGeom prst="rect">
              <a:avLst/>
            </a:prstGeom>
          </p:spPr>
        </p:pic>
        <p:sp>
          <p:nvSpPr>
            <p:cNvPr id="93" name="object 93"/>
            <p:cNvSpPr/>
            <p:nvPr/>
          </p:nvSpPr>
          <p:spPr>
            <a:xfrm>
              <a:off x="2749816" y="1443087"/>
              <a:ext cx="278130" cy="256540"/>
            </a:xfrm>
            <a:custGeom>
              <a:avLst/>
              <a:gdLst/>
              <a:ahLst/>
              <a:cxnLst/>
              <a:rect l="l" t="t" r="r" b="b"/>
              <a:pathLst>
                <a:path w="278130" h="256539">
                  <a:moveTo>
                    <a:pt x="234835" y="0"/>
                  </a:moveTo>
                  <a:lnTo>
                    <a:pt x="42697" y="0"/>
                  </a:lnTo>
                  <a:lnTo>
                    <a:pt x="26076" y="3354"/>
                  </a:lnTo>
                  <a:lnTo>
                    <a:pt x="12504" y="12504"/>
                  </a:lnTo>
                  <a:lnTo>
                    <a:pt x="3354" y="26076"/>
                  </a:lnTo>
                  <a:lnTo>
                    <a:pt x="0" y="42697"/>
                  </a:lnTo>
                  <a:lnTo>
                    <a:pt x="0" y="213474"/>
                  </a:lnTo>
                  <a:lnTo>
                    <a:pt x="3354" y="230095"/>
                  </a:lnTo>
                  <a:lnTo>
                    <a:pt x="12504" y="243666"/>
                  </a:lnTo>
                  <a:lnTo>
                    <a:pt x="26076" y="252816"/>
                  </a:lnTo>
                  <a:lnTo>
                    <a:pt x="42697" y="256171"/>
                  </a:lnTo>
                  <a:lnTo>
                    <a:pt x="234835" y="256171"/>
                  </a:lnTo>
                  <a:lnTo>
                    <a:pt x="251456" y="252816"/>
                  </a:lnTo>
                  <a:lnTo>
                    <a:pt x="265028" y="243666"/>
                  </a:lnTo>
                  <a:lnTo>
                    <a:pt x="274178" y="230095"/>
                  </a:lnTo>
                  <a:lnTo>
                    <a:pt x="277533" y="213474"/>
                  </a:lnTo>
                  <a:lnTo>
                    <a:pt x="277533" y="42697"/>
                  </a:lnTo>
                  <a:lnTo>
                    <a:pt x="274178" y="26076"/>
                  </a:lnTo>
                  <a:lnTo>
                    <a:pt x="265028" y="12504"/>
                  </a:lnTo>
                  <a:lnTo>
                    <a:pt x="251456" y="3354"/>
                  </a:lnTo>
                  <a:lnTo>
                    <a:pt x="234835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4" name="object 94"/>
            <p:cNvSpPr/>
            <p:nvPr/>
          </p:nvSpPr>
          <p:spPr>
            <a:xfrm>
              <a:off x="2749816" y="1443087"/>
              <a:ext cx="278130" cy="256540"/>
            </a:xfrm>
            <a:custGeom>
              <a:avLst/>
              <a:gdLst/>
              <a:ahLst/>
              <a:cxnLst/>
              <a:rect l="l" t="t" r="r" b="b"/>
              <a:pathLst>
                <a:path w="278130" h="256539">
                  <a:moveTo>
                    <a:pt x="0" y="42697"/>
                  </a:moveTo>
                  <a:lnTo>
                    <a:pt x="3354" y="26076"/>
                  </a:lnTo>
                  <a:lnTo>
                    <a:pt x="12504" y="12504"/>
                  </a:lnTo>
                  <a:lnTo>
                    <a:pt x="26076" y="3354"/>
                  </a:lnTo>
                  <a:lnTo>
                    <a:pt x="42697" y="0"/>
                  </a:lnTo>
                  <a:lnTo>
                    <a:pt x="234835" y="0"/>
                  </a:lnTo>
                  <a:lnTo>
                    <a:pt x="251456" y="3354"/>
                  </a:lnTo>
                  <a:lnTo>
                    <a:pt x="265028" y="12504"/>
                  </a:lnTo>
                  <a:lnTo>
                    <a:pt x="274178" y="26076"/>
                  </a:lnTo>
                  <a:lnTo>
                    <a:pt x="277533" y="42697"/>
                  </a:lnTo>
                  <a:lnTo>
                    <a:pt x="277533" y="213474"/>
                  </a:lnTo>
                  <a:lnTo>
                    <a:pt x="274178" y="230095"/>
                  </a:lnTo>
                  <a:lnTo>
                    <a:pt x="265028" y="243666"/>
                  </a:lnTo>
                  <a:lnTo>
                    <a:pt x="251456" y="252816"/>
                  </a:lnTo>
                  <a:lnTo>
                    <a:pt x="234835" y="256171"/>
                  </a:lnTo>
                  <a:lnTo>
                    <a:pt x="42697" y="256171"/>
                  </a:lnTo>
                  <a:lnTo>
                    <a:pt x="26076" y="252816"/>
                  </a:lnTo>
                  <a:lnTo>
                    <a:pt x="12504" y="243666"/>
                  </a:lnTo>
                  <a:lnTo>
                    <a:pt x="3354" y="230095"/>
                  </a:lnTo>
                  <a:lnTo>
                    <a:pt x="0" y="213474"/>
                  </a:lnTo>
                  <a:lnTo>
                    <a:pt x="0" y="42697"/>
                  </a:lnTo>
                  <a:close/>
                </a:path>
              </a:pathLst>
            </a:custGeom>
            <a:ln w="28575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95" name="object 95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895600" y="1478280"/>
              <a:ext cx="365759" cy="370325"/>
            </a:xfrm>
            <a:prstGeom prst="rect">
              <a:avLst/>
            </a:prstGeom>
          </p:spPr>
        </p:pic>
        <p:pic>
          <p:nvPicPr>
            <p:cNvPr id="96" name="object 96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944360" y="1527048"/>
              <a:ext cx="294131" cy="304799"/>
            </a:xfrm>
            <a:prstGeom prst="rect">
              <a:avLst/>
            </a:prstGeom>
          </p:spPr>
        </p:pic>
        <p:sp>
          <p:nvSpPr>
            <p:cNvPr id="97" name="object 97"/>
            <p:cNvSpPr/>
            <p:nvPr/>
          </p:nvSpPr>
          <p:spPr>
            <a:xfrm>
              <a:off x="2950874" y="1511051"/>
              <a:ext cx="252729" cy="256540"/>
            </a:xfrm>
            <a:custGeom>
              <a:avLst/>
              <a:gdLst/>
              <a:ahLst/>
              <a:cxnLst/>
              <a:rect l="l" t="t" r="r" b="b"/>
              <a:pathLst>
                <a:path w="252730" h="256539">
                  <a:moveTo>
                    <a:pt x="210248" y="0"/>
                  </a:moveTo>
                  <a:lnTo>
                    <a:pt x="42049" y="0"/>
                  </a:lnTo>
                  <a:lnTo>
                    <a:pt x="25679" y="3303"/>
                  </a:lnTo>
                  <a:lnTo>
                    <a:pt x="12314" y="12314"/>
                  </a:lnTo>
                  <a:lnTo>
                    <a:pt x="3303" y="25679"/>
                  </a:lnTo>
                  <a:lnTo>
                    <a:pt x="0" y="42049"/>
                  </a:lnTo>
                  <a:lnTo>
                    <a:pt x="0" y="214109"/>
                  </a:lnTo>
                  <a:lnTo>
                    <a:pt x="3303" y="230479"/>
                  </a:lnTo>
                  <a:lnTo>
                    <a:pt x="12314" y="243844"/>
                  </a:lnTo>
                  <a:lnTo>
                    <a:pt x="25679" y="252855"/>
                  </a:lnTo>
                  <a:lnTo>
                    <a:pt x="42049" y="256158"/>
                  </a:lnTo>
                  <a:lnTo>
                    <a:pt x="210248" y="256158"/>
                  </a:lnTo>
                  <a:lnTo>
                    <a:pt x="226618" y="252855"/>
                  </a:lnTo>
                  <a:lnTo>
                    <a:pt x="239983" y="243844"/>
                  </a:lnTo>
                  <a:lnTo>
                    <a:pt x="248994" y="230479"/>
                  </a:lnTo>
                  <a:lnTo>
                    <a:pt x="252298" y="214109"/>
                  </a:lnTo>
                  <a:lnTo>
                    <a:pt x="252298" y="42049"/>
                  </a:lnTo>
                  <a:lnTo>
                    <a:pt x="248994" y="25679"/>
                  </a:lnTo>
                  <a:lnTo>
                    <a:pt x="239983" y="12314"/>
                  </a:lnTo>
                  <a:lnTo>
                    <a:pt x="226618" y="3303"/>
                  </a:lnTo>
                  <a:lnTo>
                    <a:pt x="210248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8" name="object 98"/>
            <p:cNvSpPr/>
            <p:nvPr/>
          </p:nvSpPr>
          <p:spPr>
            <a:xfrm>
              <a:off x="2950874" y="1511051"/>
              <a:ext cx="252729" cy="256540"/>
            </a:xfrm>
            <a:custGeom>
              <a:avLst/>
              <a:gdLst/>
              <a:ahLst/>
              <a:cxnLst/>
              <a:rect l="l" t="t" r="r" b="b"/>
              <a:pathLst>
                <a:path w="252730" h="256539">
                  <a:moveTo>
                    <a:pt x="0" y="42049"/>
                  </a:moveTo>
                  <a:lnTo>
                    <a:pt x="3303" y="25679"/>
                  </a:lnTo>
                  <a:lnTo>
                    <a:pt x="12314" y="12314"/>
                  </a:lnTo>
                  <a:lnTo>
                    <a:pt x="25679" y="3303"/>
                  </a:lnTo>
                  <a:lnTo>
                    <a:pt x="42049" y="0"/>
                  </a:lnTo>
                  <a:lnTo>
                    <a:pt x="210248" y="0"/>
                  </a:lnTo>
                  <a:lnTo>
                    <a:pt x="226618" y="3303"/>
                  </a:lnTo>
                  <a:lnTo>
                    <a:pt x="239983" y="12314"/>
                  </a:lnTo>
                  <a:lnTo>
                    <a:pt x="248994" y="25679"/>
                  </a:lnTo>
                  <a:lnTo>
                    <a:pt x="252298" y="42049"/>
                  </a:lnTo>
                  <a:lnTo>
                    <a:pt x="252298" y="214109"/>
                  </a:lnTo>
                  <a:lnTo>
                    <a:pt x="248994" y="230479"/>
                  </a:lnTo>
                  <a:lnTo>
                    <a:pt x="239983" y="243844"/>
                  </a:lnTo>
                  <a:lnTo>
                    <a:pt x="226618" y="252855"/>
                  </a:lnTo>
                  <a:lnTo>
                    <a:pt x="210248" y="256158"/>
                  </a:lnTo>
                  <a:lnTo>
                    <a:pt x="42049" y="256158"/>
                  </a:lnTo>
                  <a:lnTo>
                    <a:pt x="25679" y="252855"/>
                  </a:lnTo>
                  <a:lnTo>
                    <a:pt x="12314" y="243844"/>
                  </a:lnTo>
                  <a:lnTo>
                    <a:pt x="3303" y="230479"/>
                  </a:lnTo>
                  <a:lnTo>
                    <a:pt x="0" y="214109"/>
                  </a:lnTo>
                  <a:lnTo>
                    <a:pt x="0" y="42049"/>
                  </a:lnTo>
                  <a:close/>
                </a:path>
              </a:pathLst>
            </a:custGeom>
            <a:ln w="28575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99" name="object 99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694432" y="2433827"/>
              <a:ext cx="391655" cy="370325"/>
            </a:xfrm>
            <a:prstGeom prst="rect">
              <a:avLst/>
            </a:prstGeom>
          </p:spPr>
        </p:pic>
        <p:pic>
          <p:nvPicPr>
            <p:cNvPr id="100" name="object 100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753868" y="2482596"/>
              <a:ext cx="297172" cy="304799"/>
            </a:xfrm>
            <a:prstGeom prst="rect">
              <a:avLst/>
            </a:prstGeom>
          </p:spPr>
        </p:pic>
        <p:sp>
          <p:nvSpPr>
            <p:cNvPr id="101" name="object 101"/>
            <p:cNvSpPr/>
            <p:nvPr/>
          </p:nvSpPr>
          <p:spPr>
            <a:xfrm>
              <a:off x="2749816" y="2466572"/>
              <a:ext cx="278130" cy="256540"/>
            </a:xfrm>
            <a:custGeom>
              <a:avLst/>
              <a:gdLst/>
              <a:ahLst/>
              <a:cxnLst/>
              <a:rect l="l" t="t" r="r" b="b"/>
              <a:pathLst>
                <a:path w="278130" h="256539">
                  <a:moveTo>
                    <a:pt x="234835" y="0"/>
                  </a:moveTo>
                  <a:lnTo>
                    <a:pt x="42697" y="0"/>
                  </a:lnTo>
                  <a:lnTo>
                    <a:pt x="26076" y="3354"/>
                  </a:lnTo>
                  <a:lnTo>
                    <a:pt x="12504" y="12504"/>
                  </a:lnTo>
                  <a:lnTo>
                    <a:pt x="3354" y="26076"/>
                  </a:lnTo>
                  <a:lnTo>
                    <a:pt x="0" y="42697"/>
                  </a:lnTo>
                  <a:lnTo>
                    <a:pt x="0" y="213474"/>
                  </a:lnTo>
                  <a:lnTo>
                    <a:pt x="3354" y="230095"/>
                  </a:lnTo>
                  <a:lnTo>
                    <a:pt x="12504" y="243666"/>
                  </a:lnTo>
                  <a:lnTo>
                    <a:pt x="26076" y="252816"/>
                  </a:lnTo>
                  <a:lnTo>
                    <a:pt x="42697" y="256171"/>
                  </a:lnTo>
                  <a:lnTo>
                    <a:pt x="234835" y="256171"/>
                  </a:lnTo>
                  <a:lnTo>
                    <a:pt x="251456" y="252816"/>
                  </a:lnTo>
                  <a:lnTo>
                    <a:pt x="265028" y="243666"/>
                  </a:lnTo>
                  <a:lnTo>
                    <a:pt x="274178" y="230095"/>
                  </a:lnTo>
                  <a:lnTo>
                    <a:pt x="277533" y="213474"/>
                  </a:lnTo>
                  <a:lnTo>
                    <a:pt x="277533" y="42697"/>
                  </a:lnTo>
                  <a:lnTo>
                    <a:pt x="274178" y="26076"/>
                  </a:lnTo>
                  <a:lnTo>
                    <a:pt x="265028" y="12504"/>
                  </a:lnTo>
                  <a:lnTo>
                    <a:pt x="251456" y="3354"/>
                  </a:lnTo>
                  <a:lnTo>
                    <a:pt x="234835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2" name="object 102"/>
            <p:cNvSpPr/>
            <p:nvPr/>
          </p:nvSpPr>
          <p:spPr>
            <a:xfrm>
              <a:off x="2749816" y="2466572"/>
              <a:ext cx="278130" cy="256540"/>
            </a:xfrm>
            <a:custGeom>
              <a:avLst/>
              <a:gdLst/>
              <a:ahLst/>
              <a:cxnLst/>
              <a:rect l="l" t="t" r="r" b="b"/>
              <a:pathLst>
                <a:path w="278130" h="256539">
                  <a:moveTo>
                    <a:pt x="0" y="42697"/>
                  </a:moveTo>
                  <a:lnTo>
                    <a:pt x="3354" y="26076"/>
                  </a:lnTo>
                  <a:lnTo>
                    <a:pt x="12504" y="12504"/>
                  </a:lnTo>
                  <a:lnTo>
                    <a:pt x="26076" y="3354"/>
                  </a:lnTo>
                  <a:lnTo>
                    <a:pt x="42697" y="0"/>
                  </a:lnTo>
                  <a:lnTo>
                    <a:pt x="234835" y="0"/>
                  </a:lnTo>
                  <a:lnTo>
                    <a:pt x="251456" y="3354"/>
                  </a:lnTo>
                  <a:lnTo>
                    <a:pt x="265028" y="12504"/>
                  </a:lnTo>
                  <a:lnTo>
                    <a:pt x="274178" y="26076"/>
                  </a:lnTo>
                  <a:lnTo>
                    <a:pt x="277533" y="42697"/>
                  </a:lnTo>
                  <a:lnTo>
                    <a:pt x="277533" y="213474"/>
                  </a:lnTo>
                  <a:lnTo>
                    <a:pt x="274178" y="230095"/>
                  </a:lnTo>
                  <a:lnTo>
                    <a:pt x="265028" y="243666"/>
                  </a:lnTo>
                  <a:lnTo>
                    <a:pt x="251456" y="252816"/>
                  </a:lnTo>
                  <a:lnTo>
                    <a:pt x="234835" y="256171"/>
                  </a:lnTo>
                  <a:lnTo>
                    <a:pt x="42697" y="256171"/>
                  </a:lnTo>
                  <a:lnTo>
                    <a:pt x="26076" y="252816"/>
                  </a:lnTo>
                  <a:lnTo>
                    <a:pt x="12504" y="243666"/>
                  </a:lnTo>
                  <a:lnTo>
                    <a:pt x="3354" y="230095"/>
                  </a:lnTo>
                  <a:lnTo>
                    <a:pt x="0" y="213474"/>
                  </a:lnTo>
                  <a:lnTo>
                    <a:pt x="0" y="42697"/>
                  </a:lnTo>
                  <a:close/>
                </a:path>
              </a:pathLst>
            </a:custGeom>
            <a:ln w="28575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03" name="object 103"/>
          <p:cNvSpPr txBox="1"/>
          <p:nvPr/>
        </p:nvSpPr>
        <p:spPr>
          <a:xfrm>
            <a:off x="2844639" y="2511473"/>
            <a:ext cx="86360" cy="1517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2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80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endParaRPr kumimoji="0" sz="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grpSp>
        <p:nvGrpSpPr>
          <p:cNvPr id="104" name="object 104"/>
          <p:cNvGrpSpPr/>
          <p:nvPr/>
        </p:nvGrpSpPr>
        <p:grpSpPr>
          <a:xfrm>
            <a:off x="2895600" y="2502407"/>
            <a:ext cx="365760" cy="370840"/>
            <a:chOff x="2895600" y="2502407"/>
            <a:chExt cx="365760" cy="370840"/>
          </a:xfrm>
        </p:grpSpPr>
        <p:pic>
          <p:nvPicPr>
            <p:cNvPr id="105" name="object 105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895600" y="2502407"/>
              <a:ext cx="365759" cy="370325"/>
            </a:xfrm>
            <a:prstGeom prst="rect">
              <a:avLst/>
            </a:prstGeom>
          </p:spPr>
        </p:pic>
        <p:pic>
          <p:nvPicPr>
            <p:cNvPr id="106" name="object 106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944360" y="2551175"/>
              <a:ext cx="294131" cy="304799"/>
            </a:xfrm>
            <a:prstGeom prst="rect">
              <a:avLst/>
            </a:prstGeom>
          </p:spPr>
        </p:pic>
        <p:sp>
          <p:nvSpPr>
            <p:cNvPr id="107" name="object 107"/>
            <p:cNvSpPr/>
            <p:nvPr/>
          </p:nvSpPr>
          <p:spPr>
            <a:xfrm>
              <a:off x="2950874" y="2534537"/>
              <a:ext cx="252729" cy="256540"/>
            </a:xfrm>
            <a:custGeom>
              <a:avLst/>
              <a:gdLst/>
              <a:ahLst/>
              <a:cxnLst/>
              <a:rect l="l" t="t" r="r" b="b"/>
              <a:pathLst>
                <a:path w="252730" h="256539">
                  <a:moveTo>
                    <a:pt x="210248" y="0"/>
                  </a:moveTo>
                  <a:lnTo>
                    <a:pt x="42049" y="0"/>
                  </a:lnTo>
                  <a:lnTo>
                    <a:pt x="25679" y="3303"/>
                  </a:lnTo>
                  <a:lnTo>
                    <a:pt x="12314" y="12314"/>
                  </a:lnTo>
                  <a:lnTo>
                    <a:pt x="3303" y="25679"/>
                  </a:lnTo>
                  <a:lnTo>
                    <a:pt x="0" y="42049"/>
                  </a:lnTo>
                  <a:lnTo>
                    <a:pt x="0" y="214109"/>
                  </a:lnTo>
                  <a:lnTo>
                    <a:pt x="3303" y="230479"/>
                  </a:lnTo>
                  <a:lnTo>
                    <a:pt x="12314" y="243844"/>
                  </a:lnTo>
                  <a:lnTo>
                    <a:pt x="25679" y="252855"/>
                  </a:lnTo>
                  <a:lnTo>
                    <a:pt x="42049" y="256159"/>
                  </a:lnTo>
                  <a:lnTo>
                    <a:pt x="210248" y="256159"/>
                  </a:lnTo>
                  <a:lnTo>
                    <a:pt x="226618" y="252855"/>
                  </a:lnTo>
                  <a:lnTo>
                    <a:pt x="239983" y="243844"/>
                  </a:lnTo>
                  <a:lnTo>
                    <a:pt x="248994" y="230479"/>
                  </a:lnTo>
                  <a:lnTo>
                    <a:pt x="252298" y="214109"/>
                  </a:lnTo>
                  <a:lnTo>
                    <a:pt x="252298" y="42049"/>
                  </a:lnTo>
                  <a:lnTo>
                    <a:pt x="248994" y="25679"/>
                  </a:lnTo>
                  <a:lnTo>
                    <a:pt x="239983" y="12314"/>
                  </a:lnTo>
                  <a:lnTo>
                    <a:pt x="226618" y="3303"/>
                  </a:lnTo>
                  <a:lnTo>
                    <a:pt x="210248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8" name="object 108"/>
            <p:cNvSpPr/>
            <p:nvPr/>
          </p:nvSpPr>
          <p:spPr>
            <a:xfrm>
              <a:off x="2950874" y="2534537"/>
              <a:ext cx="252729" cy="256540"/>
            </a:xfrm>
            <a:custGeom>
              <a:avLst/>
              <a:gdLst/>
              <a:ahLst/>
              <a:cxnLst/>
              <a:rect l="l" t="t" r="r" b="b"/>
              <a:pathLst>
                <a:path w="252730" h="256539">
                  <a:moveTo>
                    <a:pt x="0" y="42049"/>
                  </a:moveTo>
                  <a:lnTo>
                    <a:pt x="3303" y="25679"/>
                  </a:lnTo>
                  <a:lnTo>
                    <a:pt x="12314" y="12314"/>
                  </a:lnTo>
                  <a:lnTo>
                    <a:pt x="25679" y="3303"/>
                  </a:lnTo>
                  <a:lnTo>
                    <a:pt x="42049" y="0"/>
                  </a:lnTo>
                  <a:lnTo>
                    <a:pt x="210248" y="0"/>
                  </a:lnTo>
                  <a:lnTo>
                    <a:pt x="226618" y="3303"/>
                  </a:lnTo>
                  <a:lnTo>
                    <a:pt x="239983" y="12314"/>
                  </a:lnTo>
                  <a:lnTo>
                    <a:pt x="248994" y="25679"/>
                  </a:lnTo>
                  <a:lnTo>
                    <a:pt x="252298" y="42049"/>
                  </a:lnTo>
                  <a:lnTo>
                    <a:pt x="252298" y="214109"/>
                  </a:lnTo>
                  <a:lnTo>
                    <a:pt x="248994" y="230479"/>
                  </a:lnTo>
                  <a:lnTo>
                    <a:pt x="239983" y="243844"/>
                  </a:lnTo>
                  <a:lnTo>
                    <a:pt x="226618" y="252855"/>
                  </a:lnTo>
                  <a:lnTo>
                    <a:pt x="210248" y="256159"/>
                  </a:lnTo>
                  <a:lnTo>
                    <a:pt x="42049" y="256159"/>
                  </a:lnTo>
                  <a:lnTo>
                    <a:pt x="25679" y="252855"/>
                  </a:lnTo>
                  <a:lnTo>
                    <a:pt x="12314" y="243844"/>
                  </a:lnTo>
                  <a:lnTo>
                    <a:pt x="3303" y="230479"/>
                  </a:lnTo>
                  <a:lnTo>
                    <a:pt x="0" y="214109"/>
                  </a:lnTo>
                  <a:lnTo>
                    <a:pt x="0" y="42049"/>
                  </a:lnTo>
                  <a:close/>
                </a:path>
              </a:pathLst>
            </a:custGeom>
            <a:ln w="28575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09" name="object 109"/>
          <p:cNvSpPr txBox="1"/>
          <p:nvPr/>
        </p:nvSpPr>
        <p:spPr>
          <a:xfrm>
            <a:off x="3035749" y="2579433"/>
            <a:ext cx="83185" cy="1517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2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80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B</a:t>
            </a:r>
            <a:endParaRPr kumimoji="0" sz="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grpSp>
        <p:nvGrpSpPr>
          <p:cNvPr id="110" name="object 110"/>
          <p:cNvGrpSpPr/>
          <p:nvPr/>
        </p:nvGrpSpPr>
        <p:grpSpPr>
          <a:xfrm>
            <a:off x="2694432" y="3457955"/>
            <a:ext cx="391795" cy="370840"/>
            <a:chOff x="2694432" y="3457955"/>
            <a:chExt cx="391795" cy="370840"/>
          </a:xfrm>
        </p:grpSpPr>
        <p:pic>
          <p:nvPicPr>
            <p:cNvPr id="111" name="object 111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694432" y="3457955"/>
              <a:ext cx="391655" cy="370325"/>
            </a:xfrm>
            <a:prstGeom prst="rect">
              <a:avLst/>
            </a:prstGeom>
          </p:spPr>
        </p:pic>
        <p:pic>
          <p:nvPicPr>
            <p:cNvPr id="112" name="object 112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2753868" y="3506723"/>
              <a:ext cx="297172" cy="304799"/>
            </a:xfrm>
            <a:prstGeom prst="rect">
              <a:avLst/>
            </a:prstGeom>
          </p:spPr>
        </p:pic>
        <p:sp>
          <p:nvSpPr>
            <p:cNvPr id="113" name="object 113"/>
            <p:cNvSpPr/>
            <p:nvPr/>
          </p:nvSpPr>
          <p:spPr>
            <a:xfrm>
              <a:off x="2749816" y="3490057"/>
              <a:ext cx="278130" cy="256540"/>
            </a:xfrm>
            <a:custGeom>
              <a:avLst/>
              <a:gdLst/>
              <a:ahLst/>
              <a:cxnLst/>
              <a:rect l="l" t="t" r="r" b="b"/>
              <a:pathLst>
                <a:path w="278130" h="256539">
                  <a:moveTo>
                    <a:pt x="234835" y="0"/>
                  </a:moveTo>
                  <a:lnTo>
                    <a:pt x="42697" y="0"/>
                  </a:lnTo>
                  <a:lnTo>
                    <a:pt x="26076" y="3354"/>
                  </a:lnTo>
                  <a:lnTo>
                    <a:pt x="12504" y="12504"/>
                  </a:lnTo>
                  <a:lnTo>
                    <a:pt x="3354" y="26076"/>
                  </a:lnTo>
                  <a:lnTo>
                    <a:pt x="0" y="42697"/>
                  </a:lnTo>
                  <a:lnTo>
                    <a:pt x="0" y="213474"/>
                  </a:lnTo>
                  <a:lnTo>
                    <a:pt x="3354" y="230095"/>
                  </a:lnTo>
                  <a:lnTo>
                    <a:pt x="12504" y="243666"/>
                  </a:lnTo>
                  <a:lnTo>
                    <a:pt x="26076" y="252816"/>
                  </a:lnTo>
                  <a:lnTo>
                    <a:pt x="42697" y="256171"/>
                  </a:lnTo>
                  <a:lnTo>
                    <a:pt x="234835" y="256171"/>
                  </a:lnTo>
                  <a:lnTo>
                    <a:pt x="251456" y="252816"/>
                  </a:lnTo>
                  <a:lnTo>
                    <a:pt x="265028" y="243666"/>
                  </a:lnTo>
                  <a:lnTo>
                    <a:pt x="274178" y="230095"/>
                  </a:lnTo>
                  <a:lnTo>
                    <a:pt x="277533" y="213474"/>
                  </a:lnTo>
                  <a:lnTo>
                    <a:pt x="277533" y="42697"/>
                  </a:lnTo>
                  <a:lnTo>
                    <a:pt x="274178" y="26076"/>
                  </a:lnTo>
                  <a:lnTo>
                    <a:pt x="265028" y="12504"/>
                  </a:lnTo>
                  <a:lnTo>
                    <a:pt x="251456" y="3354"/>
                  </a:lnTo>
                  <a:lnTo>
                    <a:pt x="234835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4" name="object 114"/>
            <p:cNvSpPr/>
            <p:nvPr/>
          </p:nvSpPr>
          <p:spPr>
            <a:xfrm>
              <a:off x="2749816" y="3490057"/>
              <a:ext cx="278130" cy="256540"/>
            </a:xfrm>
            <a:custGeom>
              <a:avLst/>
              <a:gdLst/>
              <a:ahLst/>
              <a:cxnLst/>
              <a:rect l="l" t="t" r="r" b="b"/>
              <a:pathLst>
                <a:path w="278130" h="256539">
                  <a:moveTo>
                    <a:pt x="0" y="42697"/>
                  </a:moveTo>
                  <a:lnTo>
                    <a:pt x="3354" y="26076"/>
                  </a:lnTo>
                  <a:lnTo>
                    <a:pt x="12504" y="12504"/>
                  </a:lnTo>
                  <a:lnTo>
                    <a:pt x="26076" y="3354"/>
                  </a:lnTo>
                  <a:lnTo>
                    <a:pt x="42697" y="0"/>
                  </a:lnTo>
                  <a:lnTo>
                    <a:pt x="234835" y="0"/>
                  </a:lnTo>
                  <a:lnTo>
                    <a:pt x="251456" y="3354"/>
                  </a:lnTo>
                  <a:lnTo>
                    <a:pt x="265028" y="12504"/>
                  </a:lnTo>
                  <a:lnTo>
                    <a:pt x="274178" y="26076"/>
                  </a:lnTo>
                  <a:lnTo>
                    <a:pt x="277533" y="42697"/>
                  </a:lnTo>
                  <a:lnTo>
                    <a:pt x="277533" y="213474"/>
                  </a:lnTo>
                  <a:lnTo>
                    <a:pt x="274178" y="230095"/>
                  </a:lnTo>
                  <a:lnTo>
                    <a:pt x="265028" y="243666"/>
                  </a:lnTo>
                  <a:lnTo>
                    <a:pt x="251456" y="252816"/>
                  </a:lnTo>
                  <a:lnTo>
                    <a:pt x="234835" y="256171"/>
                  </a:lnTo>
                  <a:lnTo>
                    <a:pt x="42697" y="256171"/>
                  </a:lnTo>
                  <a:lnTo>
                    <a:pt x="26076" y="252816"/>
                  </a:lnTo>
                  <a:lnTo>
                    <a:pt x="12504" y="243666"/>
                  </a:lnTo>
                  <a:lnTo>
                    <a:pt x="3354" y="230095"/>
                  </a:lnTo>
                  <a:lnTo>
                    <a:pt x="0" y="213474"/>
                  </a:lnTo>
                  <a:lnTo>
                    <a:pt x="0" y="42697"/>
                  </a:lnTo>
                  <a:close/>
                </a:path>
              </a:pathLst>
            </a:custGeom>
            <a:ln w="28575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15" name="object 115"/>
          <p:cNvSpPr txBox="1"/>
          <p:nvPr/>
        </p:nvSpPr>
        <p:spPr>
          <a:xfrm>
            <a:off x="2844639" y="3534958"/>
            <a:ext cx="86360" cy="1517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2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80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endParaRPr kumimoji="0" sz="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grpSp>
        <p:nvGrpSpPr>
          <p:cNvPr id="116" name="object 116"/>
          <p:cNvGrpSpPr/>
          <p:nvPr/>
        </p:nvGrpSpPr>
        <p:grpSpPr>
          <a:xfrm>
            <a:off x="2895600" y="3525004"/>
            <a:ext cx="365760" cy="370840"/>
            <a:chOff x="2895600" y="3525004"/>
            <a:chExt cx="365760" cy="370840"/>
          </a:xfrm>
        </p:grpSpPr>
        <p:pic>
          <p:nvPicPr>
            <p:cNvPr id="117" name="object 117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2895600" y="3525004"/>
              <a:ext cx="365759" cy="370326"/>
            </a:xfrm>
            <a:prstGeom prst="rect">
              <a:avLst/>
            </a:prstGeom>
          </p:spPr>
        </p:pic>
        <p:pic>
          <p:nvPicPr>
            <p:cNvPr id="118" name="object 118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944360" y="3573779"/>
              <a:ext cx="294131" cy="304799"/>
            </a:xfrm>
            <a:prstGeom prst="rect">
              <a:avLst/>
            </a:prstGeom>
          </p:spPr>
        </p:pic>
        <p:sp>
          <p:nvSpPr>
            <p:cNvPr id="119" name="object 119"/>
            <p:cNvSpPr/>
            <p:nvPr/>
          </p:nvSpPr>
          <p:spPr>
            <a:xfrm>
              <a:off x="2950874" y="3557305"/>
              <a:ext cx="252729" cy="256540"/>
            </a:xfrm>
            <a:custGeom>
              <a:avLst/>
              <a:gdLst/>
              <a:ahLst/>
              <a:cxnLst/>
              <a:rect l="l" t="t" r="r" b="b"/>
              <a:pathLst>
                <a:path w="252730" h="256539">
                  <a:moveTo>
                    <a:pt x="210248" y="0"/>
                  </a:moveTo>
                  <a:lnTo>
                    <a:pt x="42049" y="0"/>
                  </a:lnTo>
                  <a:lnTo>
                    <a:pt x="25679" y="3303"/>
                  </a:lnTo>
                  <a:lnTo>
                    <a:pt x="12314" y="12314"/>
                  </a:lnTo>
                  <a:lnTo>
                    <a:pt x="3303" y="25679"/>
                  </a:lnTo>
                  <a:lnTo>
                    <a:pt x="0" y="42049"/>
                  </a:lnTo>
                  <a:lnTo>
                    <a:pt x="0" y="214109"/>
                  </a:lnTo>
                  <a:lnTo>
                    <a:pt x="3303" y="230479"/>
                  </a:lnTo>
                  <a:lnTo>
                    <a:pt x="12314" y="243844"/>
                  </a:lnTo>
                  <a:lnTo>
                    <a:pt x="25679" y="252855"/>
                  </a:lnTo>
                  <a:lnTo>
                    <a:pt x="42049" y="256158"/>
                  </a:lnTo>
                  <a:lnTo>
                    <a:pt x="210248" y="256158"/>
                  </a:lnTo>
                  <a:lnTo>
                    <a:pt x="226618" y="252855"/>
                  </a:lnTo>
                  <a:lnTo>
                    <a:pt x="239983" y="243844"/>
                  </a:lnTo>
                  <a:lnTo>
                    <a:pt x="248994" y="230479"/>
                  </a:lnTo>
                  <a:lnTo>
                    <a:pt x="252298" y="214109"/>
                  </a:lnTo>
                  <a:lnTo>
                    <a:pt x="252298" y="42049"/>
                  </a:lnTo>
                  <a:lnTo>
                    <a:pt x="248994" y="25679"/>
                  </a:lnTo>
                  <a:lnTo>
                    <a:pt x="239983" y="12314"/>
                  </a:lnTo>
                  <a:lnTo>
                    <a:pt x="226618" y="3303"/>
                  </a:lnTo>
                  <a:lnTo>
                    <a:pt x="210248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0" name="object 120"/>
            <p:cNvSpPr/>
            <p:nvPr/>
          </p:nvSpPr>
          <p:spPr>
            <a:xfrm>
              <a:off x="2950874" y="3557305"/>
              <a:ext cx="252729" cy="256540"/>
            </a:xfrm>
            <a:custGeom>
              <a:avLst/>
              <a:gdLst/>
              <a:ahLst/>
              <a:cxnLst/>
              <a:rect l="l" t="t" r="r" b="b"/>
              <a:pathLst>
                <a:path w="252730" h="256539">
                  <a:moveTo>
                    <a:pt x="0" y="42049"/>
                  </a:moveTo>
                  <a:lnTo>
                    <a:pt x="3303" y="25679"/>
                  </a:lnTo>
                  <a:lnTo>
                    <a:pt x="12314" y="12314"/>
                  </a:lnTo>
                  <a:lnTo>
                    <a:pt x="25679" y="3303"/>
                  </a:lnTo>
                  <a:lnTo>
                    <a:pt x="42049" y="0"/>
                  </a:lnTo>
                  <a:lnTo>
                    <a:pt x="210248" y="0"/>
                  </a:lnTo>
                  <a:lnTo>
                    <a:pt x="226618" y="3303"/>
                  </a:lnTo>
                  <a:lnTo>
                    <a:pt x="239983" y="12314"/>
                  </a:lnTo>
                  <a:lnTo>
                    <a:pt x="248994" y="25679"/>
                  </a:lnTo>
                  <a:lnTo>
                    <a:pt x="252298" y="42049"/>
                  </a:lnTo>
                  <a:lnTo>
                    <a:pt x="252298" y="214109"/>
                  </a:lnTo>
                  <a:lnTo>
                    <a:pt x="248994" y="230479"/>
                  </a:lnTo>
                  <a:lnTo>
                    <a:pt x="239983" y="243844"/>
                  </a:lnTo>
                  <a:lnTo>
                    <a:pt x="226618" y="252855"/>
                  </a:lnTo>
                  <a:lnTo>
                    <a:pt x="210248" y="256158"/>
                  </a:lnTo>
                  <a:lnTo>
                    <a:pt x="42049" y="256158"/>
                  </a:lnTo>
                  <a:lnTo>
                    <a:pt x="25679" y="252855"/>
                  </a:lnTo>
                  <a:lnTo>
                    <a:pt x="12314" y="243844"/>
                  </a:lnTo>
                  <a:lnTo>
                    <a:pt x="3303" y="230479"/>
                  </a:lnTo>
                  <a:lnTo>
                    <a:pt x="0" y="214109"/>
                  </a:lnTo>
                  <a:lnTo>
                    <a:pt x="0" y="42049"/>
                  </a:lnTo>
                  <a:close/>
                </a:path>
              </a:pathLst>
            </a:custGeom>
            <a:ln w="28575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21" name="object 121"/>
          <p:cNvSpPr txBox="1"/>
          <p:nvPr/>
        </p:nvSpPr>
        <p:spPr>
          <a:xfrm>
            <a:off x="3035749" y="3602201"/>
            <a:ext cx="83185" cy="1517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2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80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B</a:t>
            </a:r>
            <a:endParaRPr kumimoji="0" sz="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grpSp>
        <p:nvGrpSpPr>
          <p:cNvPr id="122" name="object 122"/>
          <p:cNvGrpSpPr/>
          <p:nvPr/>
        </p:nvGrpSpPr>
        <p:grpSpPr>
          <a:xfrm>
            <a:off x="4023353" y="1408169"/>
            <a:ext cx="391795" cy="370840"/>
            <a:chOff x="4023353" y="1408169"/>
            <a:chExt cx="391795" cy="370840"/>
          </a:xfrm>
        </p:grpSpPr>
        <p:pic>
          <p:nvPicPr>
            <p:cNvPr id="123" name="object 123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4023353" y="1408169"/>
              <a:ext cx="391661" cy="370325"/>
            </a:xfrm>
            <a:prstGeom prst="rect">
              <a:avLst/>
            </a:prstGeom>
          </p:spPr>
        </p:pic>
        <p:pic>
          <p:nvPicPr>
            <p:cNvPr id="124" name="object 124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4082787" y="1458468"/>
              <a:ext cx="297175" cy="304799"/>
            </a:xfrm>
            <a:prstGeom prst="rect">
              <a:avLst/>
            </a:prstGeom>
          </p:spPr>
        </p:pic>
        <p:sp>
          <p:nvSpPr>
            <p:cNvPr id="125" name="object 125"/>
            <p:cNvSpPr/>
            <p:nvPr/>
          </p:nvSpPr>
          <p:spPr>
            <a:xfrm>
              <a:off x="4078319" y="1441328"/>
              <a:ext cx="278130" cy="256540"/>
            </a:xfrm>
            <a:custGeom>
              <a:avLst/>
              <a:gdLst/>
              <a:ahLst/>
              <a:cxnLst/>
              <a:rect l="l" t="t" r="r" b="b"/>
              <a:pathLst>
                <a:path w="278129" h="256539">
                  <a:moveTo>
                    <a:pt x="234835" y="0"/>
                  </a:moveTo>
                  <a:lnTo>
                    <a:pt x="42697" y="0"/>
                  </a:lnTo>
                  <a:lnTo>
                    <a:pt x="26076" y="3354"/>
                  </a:lnTo>
                  <a:lnTo>
                    <a:pt x="12504" y="12504"/>
                  </a:lnTo>
                  <a:lnTo>
                    <a:pt x="3354" y="26076"/>
                  </a:lnTo>
                  <a:lnTo>
                    <a:pt x="0" y="42697"/>
                  </a:lnTo>
                  <a:lnTo>
                    <a:pt x="0" y="213474"/>
                  </a:lnTo>
                  <a:lnTo>
                    <a:pt x="3354" y="230095"/>
                  </a:lnTo>
                  <a:lnTo>
                    <a:pt x="12504" y="243666"/>
                  </a:lnTo>
                  <a:lnTo>
                    <a:pt x="26076" y="252816"/>
                  </a:lnTo>
                  <a:lnTo>
                    <a:pt x="42697" y="256171"/>
                  </a:lnTo>
                  <a:lnTo>
                    <a:pt x="234835" y="256171"/>
                  </a:lnTo>
                  <a:lnTo>
                    <a:pt x="251456" y="252816"/>
                  </a:lnTo>
                  <a:lnTo>
                    <a:pt x="265028" y="243666"/>
                  </a:lnTo>
                  <a:lnTo>
                    <a:pt x="274178" y="230095"/>
                  </a:lnTo>
                  <a:lnTo>
                    <a:pt x="277533" y="213474"/>
                  </a:lnTo>
                  <a:lnTo>
                    <a:pt x="277533" y="42697"/>
                  </a:lnTo>
                  <a:lnTo>
                    <a:pt x="274178" y="26076"/>
                  </a:lnTo>
                  <a:lnTo>
                    <a:pt x="265028" y="12504"/>
                  </a:lnTo>
                  <a:lnTo>
                    <a:pt x="251456" y="3354"/>
                  </a:lnTo>
                  <a:lnTo>
                    <a:pt x="234835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6" name="object 126"/>
            <p:cNvSpPr/>
            <p:nvPr/>
          </p:nvSpPr>
          <p:spPr>
            <a:xfrm>
              <a:off x="4078319" y="1441328"/>
              <a:ext cx="278130" cy="256540"/>
            </a:xfrm>
            <a:custGeom>
              <a:avLst/>
              <a:gdLst/>
              <a:ahLst/>
              <a:cxnLst/>
              <a:rect l="l" t="t" r="r" b="b"/>
              <a:pathLst>
                <a:path w="278129" h="256539">
                  <a:moveTo>
                    <a:pt x="0" y="42697"/>
                  </a:moveTo>
                  <a:lnTo>
                    <a:pt x="3354" y="26076"/>
                  </a:lnTo>
                  <a:lnTo>
                    <a:pt x="12504" y="12504"/>
                  </a:lnTo>
                  <a:lnTo>
                    <a:pt x="26076" y="3354"/>
                  </a:lnTo>
                  <a:lnTo>
                    <a:pt x="42697" y="0"/>
                  </a:lnTo>
                  <a:lnTo>
                    <a:pt x="234835" y="0"/>
                  </a:lnTo>
                  <a:lnTo>
                    <a:pt x="251456" y="3354"/>
                  </a:lnTo>
                  <a:lnTo>
                    <a:pt x="265028" y="12504"/>
                  </a:lnTo>
                  <a:lnTo>
                    <a:pt x="274178" y="26076"/>
                  </a:lnTo>
                  <a:lnTo>
                    <a:pt x="277533" y="42697"/>
                  </a:lnTo>
                  <a:lnTo>
                    <a:pt x="277533" y="213474"/>
                  </a:lnTo>
                  <a:lnTo>
                    <a:pt x="274178" y="230095"/>
                  </a:lnTo>
                  <a:lnTo>
                    <a:pt x="265028" y="243666"/>
                  </a:lnTo>
                  <a:lnTo>
                    <a:pt x="251456" y="252816"/>
                  </a:lnTo>
                  <a:lnTo>
                    <a:pt x="234835" y="256171"/>
                  </a:lnTo>
                  <a:lnTo>
                    <a:pt x="42697" y="256171"/>
                  </a:lnTo>
                  <a:lnTo>
                    <a:pt x="26076" y="252816"/>
                  </a:lnTo>
                  <a:lnTo>
                    <a:pt x="12504" y="243666"/>
                  </a:lnTo>
                  <a:lnTo>
                    <a:pt x="3354" y="230095"/>
                  </a:lnTo>
                  <a:lnTo>
                    <a:pt x="0" y="213474"/>
                  </a:lnTo>
                  <a:lnTo>
                    <a:pt x="0" y="42697"/>
                  </a:lnTo>
                  <a:close/>
                </a:path>
              </a:pathLst>
            </a:custGeom>
            <a:ln w="28575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27" name="object 127"/>
          <p:cNvSpPr txBox="1"/>
          <p:nvPr/>
        </p:nvSpPr>
        <p:spPr>
          <a:xfrm>
            <a:off x="2844639" y="1487986"/>
            <a:ext cx="1414780" cy="1517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25"/>
              </a:spcBef>
              <a:spcAft>
                <a:spcPts val="0"/>
              </a:spcAft>
              <a:buClrTx/>
              <a:buSzTx/>
              <a:buFontTx/>
              <a:buNone/>
              <a:tabLst>
                <a:tab pos="1341120" algn="l"/>
              </a:tabLst>
              <a:defRPr/>
            </a:pPr>
            <a:r>
              <a:rPr kumimoji="0" sz="80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	A</a:t>
            </a:r>
            <a:endParaRPr kumimoji="0" sz="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grpSp>
        <p:nvGrpSpPr>
          <p:cNvPr id="128" name="object 128"/>
          <p:cNvGrpSpPr/>
          <p:nvPr/>
        </p:nvGrpSpPr>
        <p:grpSpPr>
          <a:xfrm>
            <a:off x="4224528" y="1476749"/>
            <a:ext cx="365760" cy="370840"/>
            <a:chOff x="4224528" y="1476749"/>
            <a:chExt cx="365760" cy="370840"/>
          </a:xfrm>
        </p:grpSpPr>
        <p:pic>
          <p:nvPicPr>
            <p:cNvPr id="129" name="object 129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4224528" y="1476749"/>
              <a:ext cx="365759" cy="370325"/>
            </a:xfrm>
            <a:prstGeom prst="rect">
              <a:avLst/>
            </a:prstGeom>
          </p:spPr>
        </p:pic>
        <p:pic>
          <p:nvPicPr>
            <p:cNvPr id="130" name="object 130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4268715" y="1525524"/>
              <a:ext cx="300227" cy="304799"/>
            </a:xfrm>
            <a:prstGeom prst="rect">
              <a:avLst/>
            </a:prstGeom>
          </p:spPr>
        </p:pic>
        <p:sp>
          <p:nvSpPr>
            <p:cNvPr id="131" name="object 131"/>
            <p:cNvSpPr/>
            <p:nvPr/>
          </p:nvSpPr>
          <p:spPr>
            <a:xfrm>
              <a:off x="4279375" y="1509293"/>
              <a:ext cx="252729" cy="256540"/>
            </a:xfrm>
            <a:custGeom>
              <a:avLst/>
              <a:gdLst/>
              <a:ahLst/>
              <a:cxnLst/>
              <a:rect l="l" t="t" r="r" b="b"/>
              <a:pathLst>
                <a:path w="252729" h="256539">
                  <a:moveTo>
                    <a:pt x="210248" y="0"/>
                  </a:moveTo>
                  <a:lnTo>
                    <a:pt x="42049" y="0"/>
                  </a:lnTo>
                  <a:lnTo>
                    <a:pt x="25679" y="3303"/>
                  </a:lnTo>
                  <a:lnTo>
                    <a:pt x="12314" y="12314"/>
                  </a:lnTo>
                  <a:lnTo>
                    <a:pt x="3303" y="25679"/>
                  </a:lnTo>
                  <a:lnTo>
                    <a:pt x="0" y="42049"/>
                  </a:lnTo>
                  <a:lnTo>
                    <a:pt x="0" y="214109"/>
                  </a:lnTo>
                  <a:lnTo>
                    <a:pt x="3303" y="230479"/>
                  </a:lnTo>
                  <a:lnTo>
                    <a:pt x="12314" y="243844"/>
                  </a:lnTo>
                  <a:lnTo>
                    <a:pt x="25679" y="252855"/>
                  </a:lnTo>
                  <a:lnTo>
                    <a:pt x="42049" y="256158"/>
                  </a:lnTo>
                  <a:lnTo>
                    <a:pt x="210248" y="256158"/>
                  </a:lnTo>
                  <a:lnTo>
                    <a:pt x="226618" y="252855"/>
                  </a:lnTo>
                  <a:lnTo>
                    <a:pt x="239983" y="243844"/>
                  </a:lnTo>
                  <a:lnTo>
                    <a:pt x="248994" y="230479"/>
                  </a:lnTo>
                  <a:lnTo>
                    <a:pt x="252298" y="214109"/>
                  </a:lnTo>
                  <a:lnTo>
                    <a:pt x="252298" y="42049"/>
                  </a:lnTo>
                  <a:lnTo>
                    <a:pt x="248994" y="25679"/>
                  </a:lnTo>
                  <a:lnTo>
                    <a:pt x="239983" y="12314"/>
                  </a:lnTo>
                  <a:lnTo>
                    <a:pt x="226618" y="3303"/>
                  </a:lnTo>
                  <a:lnTo>
                    <a:pt x="210248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2" name="object 132"/>
            <p:cNvSpPr/>
            <p:nvPr/>
          </p:nvSpPr>
          <p:spPr>
            <a:xfrm>
              <a:off x="4279375" y="1509293"/>
              <a:ext cx="252729" cy="256540"/>
            </a:xfrm>
            <a:custGeom>
              <a:avLst/>
              <a:gdLst/>
              <a:ahLst/>
              <a:cxnLst/>
              <a:rect l="l" t="t" r="r" b="b"/>
              <a:pathLst>
                <a:path w="252729" h="256539">
                  <a:moveTo>
                    <a:pt x="0" y="42049"/>
                  </a:moveTo>
                  <a:lnTo>
                    <a:pt x="3303" y="25679"/>
                  </a:lnTo>
                  <a:lnTo>
                    <a:pt x="12314" y="12314"/>
                  </a:lnTo>
                  <a:lnTo>
                    <a:pt x="25679" y="3303"/>
                  </a:lnTo>
                  <a:lnTo>
                    <a:pt x="42049" y="0"/>
                  </a:lnTo>
                  <a:lnTo>
                    <a:pt x="210248" y="0"/>
                  </a:lnTo>
                  <a:lnTo>
                    <a:pt x="226618" y="3303"/>
                  </a:lnTo>
                  <a:lnTo>
                    <a:pt x="239983" y="12314"/>
                  </a:lnTo>
                  <a:lnTo>
                    <a:pt x="248994" y="25679"/>
                  </a:lnTo>
                  <a:lnTo>
                    <a:pt x="252298" y="42049"/>
                  </a:lnTo>
                  <a:lnTo>
                    <a:pt x="252298" y="214109"/>
                  </a:lnTo>
                  <a:lnTo>
                    <a:pt x="248994" y="230479"/>
                  </a:lnTo>
                  <a:lnTo>
                    <a:pt x="239983" y="243844"/>
                  </a:lnTo>
                  <a:lnTo>
                    <a:pt x="226618" y="252855"/>
                  </a:lnTo>
                  <a:lnTo>
                    <a:pt x="210248" y="256158"/>
                  </a:lnTo>
                  <a:lnTo>
                    <a:pt x="42049" y="256158"/>
                  </a:lnTo>
                  <a:lnTo>
                    <a:pt x="25679" y="252855"/>
                  </a:lnTo>
                  <a:lnTo>
                    <a:pt x="12314" y="243844"/>
                  </a:lnTo>
                  <a:lnTo>
                    <a:pt x="3303" y="230479"/>
                  </a:lnTo>
                  <a:lnTo>
                    <a:pt x="0" y="214109"/>
                  </a:lnTo>
                  <a:lnTo>
                    <a:pt x="0" y="42049"/>
                  </a:lnTo>
                  <a:close/>
                </a:path>
              </a:pathLst>
            </a:custGeom>
            <a:ln w="28575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33" name="object 133"/>
          <p:cNvSpPr txBox="1"/>
          <p:nvPr/>
        </p:nvSpPr>
        <p:spPr>
          <a:xfrm>
            <a:off x="3035749" y="1555948"/>
            <a:ext cx="1414780" cy="1517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25"/>
              </a:spcBef>
              <a:spcAft>
                <a:spcPts val="0"/>
              </a:spcAft>
              <a:buClrTx/>
              <a:buSzTx/>
              <a:buFontTx/>
              <a:buNone/>
              <a:tabLst>
                <a:tab pos="1336675" algn="l"/>
              </a:tabLst>
              <a:defRPr/>
            </a:pPr>
            <a:r>
              <a:rPr kumimoji="0" sz="80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B	D</a:t>
            </a:r>
            <a:endParaRPr kumimoji="0" sz="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grpSp>
        <p:nvGrpSpPr>
          <p:cNvPr id="134" name="object 134"/>
          <p:cNvGrpSpPr/>
          <p:nvPr/>
        </p:nvGrpSpPr>
        <p:grpSpPr>
          <a:xfrm>
            <a:off x="6865619" y="2907785"/>
            <a:ext cx="381000" cy="1508760"/>
            <a:chOff x="6865619" y="2907785"/>
            <a:chExt cx="381000" cy="1508760"/>
          </a:xfrm>
        </p:grpSpPr>
        <p:pic>
          <p:nvPicPr>
            <p:cNvPr id="135" name="object 135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6865619" y="2907785"/>
              <a:ext cx="380999" cy="382517"/>
            </a:xfrm>
            <a:prstGeom prst="rect">
              <a:avLst/>
            </a:prstGeom>
          </p:spPr>
        </p:pic>
        <p:sp>
          <p:nvSpPr>
            <p:cNvPr id="136" name="object 136"/>
            <p:cNvSpPr/>
            <p:nvPr/>
          </p:nvSpPr>
          <p:spPr>
            <a:xfrm>
              <a:off x="6920567" y="2940964"/>
              <a:ext cx="267335" cy="267335"/>
            </a:xfrm>
            <a:custGeom>
              <a:avLst/>
              <a:gdLst/>
              <a:ahLst/>
              <a:cxnLst/>
              <a:rect l="l" t="t" r="r" b="b"/>
              <a:pathLst>
                <a:path w="267334" h="267335">
                  <a:moveTo>
                    <a:pt x="222707" y="0"/>
                  </a:moveTo>
                  <a:lnTo>
                    <a:pt x="44538" y="0"/>
                  </a:lnTo>
                  <a:lnTo>
                    <a:pt x="27201" y="3499"/>
                  </a:lnTo>
                  <a:lnTo>
                    <a:pt x="13044" y="13044"/>
                  </a:lnTo>
                  <a:lnTo>
                    <a:pt x="3499" y="27201"/>
                  </a:lnTo>
                  <a:lnTo>
                    <a:pt x="0" y="44538"/>
                  </a:lnTo>
                  <a:lnTo>
                    <a:pt x="0" y="222758"/>
                  </a:lnTo>
                  <a:lnTo>
                    <a:pt x="3499" y="240095"/>
                  </a:lnTo>
                  <a:lnTo>
                    <a:pt x="13044" y="254252"/>
                  </a:lnTo>
                  <a:lnTo>
                    <a:pt x="27201" y="263797"/>
                  </a:lnTo>
                  <a:lnTo>
                    <a:pt x="44538" y="267296"/>
                  </a:lnTo>
                  <a:lnTo>
                    <a:pt x="222707" y="267296"/>
                  </a:lnTo>
                  <a:lnTo>
                    <a:pt x="240044" y="263797"/>
                  </a:lnTo>
                  <a:lnTo>
                    <a:pt x="254201" y="254252"/>
                  </a:lnTo>
                  <a:lnTo>
                    <a:pt x="263746" y="240095"/>
                  </a:lnTo>
                  <a:lnTo>
                    <a:pt x="267246" y="222758"/>
                  </a:lnTo>
                  <a:lnTo>
                    <a:pt x="267246" y="44538"/>
                  </a:lnTo>
                  <a:lnTo>
                    <a:pt x="263746" y="27201"/>
                  </a:lnTo>
                  <a:lnTo>
                    <a:pt x="254201" y="13044"/>
                  </a:lnTo>
                  <a:lnTo>
                    <a:pt x="240044" y="3499"/>
                  </a:lnTo>
                  <a:lnTo>
                    <a:pt x="222707" y="0"/>
                  </a:lnTo>
                  <a:close/>
                </a:path>
              </a:pathLst>
            </a:custGeom>
            <a:solidFill>
              <a:srgbClr val="1F497D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7" name="object 137"/>
            <p:cNvSpPr/>
            <p:nvPr/>
          </p:nvSpPr>
          <p:spPr>
            <a:xfrm>
              <a:off x="6920567" y="2940964"/>
              <a:ext cx="267335" cy="267335"/>
            </a:xfrm>
            <a:custGeom>
              <a:avLst/>
              <a:gdLst/>
              <a:ahLst/>
              <a:cxnLst/>
              <a:rect l="l" t="t" r="r" b="b"/>
              <a:pathLst>
                <a:path w="267334" h="267335">
                  <a:moveTo>
                    <a:pt x="0" y="44538"/>
                  </a:moveTo>
                  <a:lnTo>
                    <a:pt x="3499" y="27201"/>
                  </a:lnTo>
                  <a:lnTo>
                    <a:pt x="13044" y="13044"/>
                  </a:lnTo>
                  <a:lnTo>
                    <a:pt x="27201" y="3499"/>
                  </a:lnTo>
                  <a:lnTo>
                    <a:pt x="44538" y="0"/>
                  </a:lnTo>
                  <a:lnTo>
                    <a:pt x="222707" y="0"/>
                  </a:lnTo>
                  <a:lnTo>
                    <a:pt x="240044" y="3499"/>
                  </a:lnTo>
                  <a:lnTo>
                    <a:pt x="254201" y="13044"/>
                  </a:lnTo>
                  <a:lnTo>
                    <a:pt x="263746" y="27201"/>
                  </a:lnTo>
                  <a:lnTo>
                    <a:pt x="267246" y="44538"/>
                  </a:lnTo>
                  <a:lnTo>
                    <a:pt x="267246" y="222758"/>
                  </a:lnTo>
                  <a:lnTo>
                    <a:pt x="263746" y="240095"/>
                  </a:lnTo>
                  <a:lnTo>
                    <a:pt x="254201" y="254252"/>
                  </a:lnTo>
                  <a:lnTo>
                    <a:pt x="240044" y="263797"/>
                  </a:lnTo>
                  <a:lnTo>
                    <a:pt x="222707" y="267296"/>
                  </a:lnTo>
                  <a:lnTo>
                    <a:pt x="44538" y="267296"/>
                  </a:lnTo>
                  <a:lnTo>
                    <a:pt x="27201" y="263797"/>
                  </a:lnTo>
                  <a:lnTo>
                    <a:pt x="13044" y="254252"/>
                  </a:lnTo>
                  <a:lnTo>
                    <a:pt x="3499" y="240095"/>
                  </a:lnTo>
                  <a:lnTo>
                    <a:pt x="0" y="222758"/>
                  </a:lnTo>
                  <a:lnTo>
                    <a:pt x="0" y="44538"/>
                  </a:lnTo>
                  <a:close/>
                </a:path>
              </a:pathLst>
            </a:custGeom>
            <a:ln w="28575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138" name="object 138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6865619" y="3288791"/>
              <a:ext cx="380999" cy="380999"/>
            </a:xfrm>
            <a:prstGeom prst="rect">
              <a:avLst/>
            </a:prstGeom>
          </p:spPr>
        </p:pic>
        <p:sp>
          <p:nvSpPr>
            <p:cNvPr id="139" name="object 139"/>
            <p:cNvSpPr/>
            <p:nvPr/>
          </p:nvSpPr>
          <p:spPr>
            <a:xfrm>
              <a:off x="6921485" y="3321766"/>
              <a:ext cx="267335" cy="267335"/>
            </a:xfrm>
            <a:custGeom>
              <a:avLst/>
              <a:gdLst/>
              <a:ahLst/>
              <a:cxnLst/>
              <a:rect l="l" t="t" r="r" b="b"/>
              <a:pathLst>
                <a:path w="267334" h="267335">
                  <a:moveTo>
                    <a:pt x="222707" y="0"/>
                  </a:moveTo>
                  <a:lnTo>
                    <a:pt x="44538" y="0"/>
                  </a:lnTo>
                  <a:lnTo>
                    <a:pt x="27201" y="3499"/>
                  </a:lnTo>
                  <a:lnTo>
                    <a:pt x="13044" y="13044"/>
                  </a:lnTo>
                  <a:lnTo>
                    <a:pt x="3499" y="27201"/>
                  </a:lnTo>
                  <a:lnTo>
                    <a:pt x="0" y="44538"/>
                  </a:lnTo>
                  <a:lnTo>
                    <a:pt x="0" y="222758"/>
                  </a:lnTo>
                  <a:lnTo>
                    <a:pt x="3499" y="240095"/>
                  </a:lnTo>
                  <a:lnTo>
                    <a:pt x="13044" y="254252"/>
                  </a:lnTo>
                  <a:lnTo>
                    <a:pt x="27201" y="263797"/>
                  </a:lnTo>
                  <a:lnTo>
                    <a:pt x="44538" y="267296"/>
                  </a:lnTo>
                  <a:lnTo>
                    <a:pt x="222707" y="267296"/>
                  </a:lnTo>
                  <a:lnTo>
                    <a:pt x="240044" y="263797"/>
                  </a:lnTo>
                  <a:lnTo>
                    <a:pt x="254201" y="254252"/>
                  </a:lnTo>
                  <a:lnTo>
                    <a:pt x="263746" y="240095"/>
                  </a:lnTo>
                  <a:lnTo>
                    <a:pt x="267246" y="222758"/>
                  </a:lnTo>
                  <a:lnTo>
                    <a:pt x="267246" y="44538"/>
                  </a:lnTo>
                  <a:lnTo>
                    <a:pt x="263746" y="27201"/>
                  </a:lnTo>
                  <a:lnTo>
                    <a:pt x="254201" y="13044"/>
                  </a:lnTo>
                  <a:lnTo>
                    <a:pt x="240044" y="3499"/>
                  </a:lnTo>
                  <a:lnTo>
                    <a:pt x="222707" y="0"/>
                  </a:lnTo>
                  <a:close/>
                </a:path>
              </a:pathLst>
            </a:custGeom>
            <a:solidFill>
              <a:srgbClr val="DADADA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0" name="object 140"/>
            <p:cNvSpPr/>
            <p:nvPr/>
          </p:nvSpPr>
          <p:spPr>
            <a:xfrm>
              <a:off x="6921485" y="3321766"/>
              <a:ext cx="267335" cy="267335"/>
            </a:xfrm>
            <a:custGeom>
              <a:avLst/>
              <a:gdLst/>
              <a:ahLst/>
              <a:cxnLst/>
              <a:rect l="l" t="t" r="r" b="b"/>
              <a:pathLst>
                <a:path w="267334" h="267335">
                  <a:moveTo>
                    <a:pt x="0" y="44538"/>
                  </a:moveTo>
                  <a:lnTo>
                    <a:pt x="3499" y="27201"/>
                  </a:lnTo>
                  <a:lnTo>
                    <a:pt x="13044" y="13044"/>
                  </a:lnTo>
                  <a:lnTo>
                    <a:pt x="27201" y="3499"/>
                  </a:lnTo>
                  <a:lnTo>
                    <a:pt x="44538" y="0"/>
                  </a:lnTo>
                  <a:lnTo>
                    <a:pt x="222707" y="0"/>
                  </a:lnTo>
                  <a:lnTo>
                    <a:pt x="240044" y="3499"/>
                  </a:lnTo>
                  <a:lnTo>
                    <a:pt x="254201" y="13044"/>
                  </a:lnTo>
                  <a:lnTo>
                    <a:pt x="263746" y="27201"/>
                  </a:lnTo>
                  <a:lnTo>
                    <a:pt x="267246" y="44538"/>
                  </a:lnTo>
                  <a:lnTo>
                    <a:pt x="267246" y="222758"/>
                  </a:lnTo>
                  <a:lnTo>
                    <a:pt x="263746" y="240095"/>
                  </a:lnTo>
                  <a:lnTo>
                    <a:pt x="254201" y="254252"/>
                  </a:lnTo>
                  <a:lnTo>
                    <a:pt x="240044" y="263797"/>
                  </a:lnTo>
                  <a:lnTo>
                    <a:pt x="222707" y="267296"/>
                  </a:lnTo>
                  <a:lnTo>
                    <a:pt x="44538" y="267296"/>
                  </a:lnTo>
                  <a:lnTo>
                    <a:pt x="27201" y="263797"/>
                  </a:lnTo>
                  <a:lnTo>
                    <a:pt x="13044" y="254252"/>
                  </a:lnTo>
                  <a:lnTo>
                    <a:pt x="3499" y="240095"/>
                  </a:lnTo>
                  <a:lnTo>
                    <a:pt x="0" y="222758"/>
                  </a:lnTo>
                  <a:lnTo>
                    <a:pt x="0" y="44538"/>
                  </a:lnTo>
                  <a:close/>
                </a:path>
              </a:pathLst>
            </a:custGeom>
            <a:ln w="28575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141" name="object 141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6865619" y="3649980"/>
              <a:ext cx="380999" cy="380999"/>
            </a:xfrm>
            <a:prstGeom prst="rect">
              <a:avLst/>
            </a:prstGeom>
          </p:spPr>
        </p:pic>
        <p:sp>
          <p:nvSpPr>
            <p:cNvPr id="142" name="object 142"/>
            <p:cNvSpPr/>
            <p:nvPr/>
          </p:nvSpPr>
          <p:spPr>
            <a:xfrm>
              <a:off x="6920566" y="3682009"/>
              <a:ext cx="267335" cy="267335"/>
            </a:xfrm>
            <a:custGeom>
              <a:avLst/>
              <a:gdLst/>
              <a:ahLst/>
              <a:cxnLst/>
              <a:rect l="l" t="t" r="r" b="b"/>
              <a:pathLst>
                <a:path w="267334" h="267335">
                  <a:moveTo>
                    <a:pt x="222707" y="0"/>
                  </a:moveTo>
                  <a:lnTo>
                    <a:pt x="44538" y="0"/>
                  </a:lnTo>
                  <a:lnTo>
                    <a:pt x="27201" y="3499"/>
                  </a:lnTo>
                  <a:lnTo>
                    <a:pt x="13044" y="13044"/>
                  </a:lnTo>
                  <a:lnTo>
                    <a:pt x="3499" y="27201"/>
                  </a:lnTo>
                  <a:lnTo>
                    <a:pt x="0" y="44538"/>
                  </a:lnTo>
                  <a:lnTo>
                    <a:pt x="0" y="222757"/>
                  </a:lnTo>
                  <a:lnTo>
                    <a:pt x="3499" y="240095"/>
                  </a:lnTo>
                  <a:lnTo>
                    <a:pt x="13044" y="254252"/>
                  </a:lnTo>
                  <a:lnTo>
                    <a:pt x="27201" y="263797"/>
                  </a:lnTo>
                  <a:lnTo>
                    <a:pt x="44538" y="267296"/>
                  </a:lnTo>
                  <a:lnTo>
                    <a:pt x="222707" y="267296"/>
                  </a:lnTo>
                  <a:lnTo>
                    <a:pt x="240044" y="263797"/>
                  </a:lnTo>
                  <a:lnTo>
                    <a:pt x="254201" y="254252"/>
                  </a:lnTo>
                  <a:lnTo>
                    <a:pt x="263746" y="240095"/>
                  </a:lnTo>
                  <a:lnTo>
                    <a:pt x="267246" y="222757"/>
                  </a:lnTo>
                  <a:lnTo>
                    <a:pt x="267246" y="44538"/>
                  </a:lnTo>
                  <a:lnTo>
                    <a:pt x="263746" y="27201"/>
                  </a:lnTo>
                  <a:lnTo>
                    <a:pt x="254201" y="13044"/>
                  </a:lnTo>
                  <a:lnTo>
                    <a:pt x="240044" y="3499"/>
                  </a:lnTo>
                  <a:lnTo>
                    <a:pt x="222707" y="0"/>
                  </a:lnTo>
                  <a:close/>
                </a:path>
              </a:pathLst>
            </a:custGeom>
            <a:solidFill>
              <a:srgbClr val="11D358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3" name="object 143"/>
            <p:cNvSpPr/>
            <p:nvPr/>
          </p:nvSpPr>
          <p:spPr>
            <a:xfrm>
              <a:off x="6920566" y="3682009"/>
              <a:ext cx="267335" cy="267335"/>
            </a:xfrm>
            <a:custGeom>
              <a:avLst/>
              <a:gdLst/>
              <a:ahLst/>
              <a:cxnLst/>
              <a:rect l="l" t="t" r="r" b="b"/>
              <a:pathLst>
                <a:path w="267334" h="267335">
                  <a:moveTo>
                    <a:pt x="0" y="44538"/>
                  </a:moveTo>
                  <a:lnTo>
                    <a:pt x="3499" y="27201"/>
                  </a:lnTo>
                  <a:lnTo>
                    <a:pt x="13044" y="13044"/>
                  </a:lnTo>
                  <a:lnTo>
                    <a:pt x="27201" y="3499"/>
                  </a:lnTo>
                  <a:lnTo>
                    <a:pt x="44538" y="0"/>
                  </a:lnTo>
                  <a:lnTo>
                    <a:pt x="222707" y="0"/>
                  </a:lnTo>
                  <a:lnTo>
                    <a:pt x="240044" y="3499"/>
                  </a:lnTo>
                  <a:lnTo>
                    <a:pt x="254201" y="13044"/>
                  </a:lnTo>
                  <a:lnTo>
                    <a:pt x="263746" y="27201"/>
                  </a:lnTo>
                  <a:lnTo>
                    <a:pt x="267246" y="44538"/>
                  </a:lnTo>
                  <a:lnTo>
                    <a:pt x="267246" y="222757"/>
                  </a:lnTo>
                  <a:lnTo>
                    <a:pt x="263746" y="240095"/>
                  </a:lnTo>
                  <a:lnTo>
                    <a:pt x="254201" y="254252"/>
                  </a:lnTo>
                  <a:lnTo>
                    <a:pt x="240044" y="263797"/>
                  </a:lnTo>
                  <a:lnTo>
                    <a:pt x="222707" y="267296"/>
                  </a:lnTo>
                  <a:lnTo>
                    <a:pt x="44538" y="267296"/>
                  </a:lnTo>
                  <a:lnTo>
                    <a:pt x="27201" y="263797"/>
                  </a:lnTo>
                  <a:lnTo>
                    <a:pt x="13044" y="254252"/>
                  </a:lnTo>
                  <a:lnTo>
                    <a:pt x="3499" y="240095"/>
                  </a:lnTo>
                  <a:lnTo>
                    <a:pt x="0" y="222757"/>
                  </a:lnTo>
                  <a:lnTo>
                    <a:pt x="0" y="44538"/>
                  </a:lnTo>
                  <a:close/>
                </a:path>
              </a:pathLst>
            </a:custGeom>
            <a:ln w="28575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144" name="object 144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6865619" y="4035552"/>
              <a:ext cx="380999" cy="380999"/>
            </a:xfrm>
            <a:prstGeom prst="rect">
              <a:avLst/>
            </a:prstGeom>
          </p:spPr>
        </p:pic>
        <p:sp>
          <p:nvSpPr>
            <p:cNvPr id="145" name="object 145"/>
            <p:cNvSpPr/>
            <p:nvPr/>
          </p:nvSpPr>
          <p:spPr>
            <a:xfrm>
              <a:off x="6920566" y="4067719"/>
              <a:ext cx="267335" cy="267335"/>
            </a:xfrm>
            <a:custGeom>
              <a:avLst/>
              <a:gdLst/>
              <a:ahLst/>
              <a:cxnLst/>
              <a:rect l="l" t="t" r="r" b="b"/>
              <a:pathLst>
                <a:path w="267334" h="267335">
                  <a:moveTo>
                    <a:pt x="222707" y="0"/>
                  </a:moveTo>
                  <a:lnTo>
                    <a:pt x="44538" y="0"/>
                  </a:lnTo>
                  <a:lnTo>
                    <a:pt x="27201" y="3499"/>
                  </a:lnTo>
                  <a:lnTo>
                    <a:pt x="13044" y="13044"/>
                  </a:lnTo>
                  <a:lnTo>
                    <a:pt x="3499" y="27201"/>
                  </a:lnTo>
                  <a:lnTo>
                    <a:pt x="0" y="44538"/>
                  </a:lnTo>
                  <a:lnTo>
                    <a:pt x="0" y="222758"/>
                  </a:lnTo>
                  <a:lnTo>
                    <a:pt x="3499" y="240095"/>
                  </a:lnTo>
                  <a:lnTo>
                    <a:pt x="13044" y="254252"/>
                  </a:lnTo>
                  <a:lnTo>
                    <a:pt x="27201" y="263797"/>
                  </a:lnTo>
                  <a:lnTo>
                    <a:pt x="44538" y="267296"/>
                  </a:lnTo>
                  <a:lnTo>
                    <a:pt x="222707" y="267296"/>
                  </a:lnTo>
                  <a:lnTo>
                    <a:pt x="240044" y="263797"/>
                  </a:lnTo>
                  <a:lnTo>
                    <a:pt x="254201" y="254252"/>
                  </a:lnTo>
                  <a:lnTo>
                    <a:pt x="263746" y="240095"/>
                  </a:lnTo>
                  <a:lnTo>
                    <a:pt x="267246" y="222758"/>
                  </a:lnTo>
                  <a:lnTo>
                    <a:pt x="267246" y="44538"/>
                  </a:lnTo>
                  <a:lnTo>
                    <a:pt x="263746" y="27201"/>
                  </a:lnTo>
                  <a:lnTo>
                    <a:pt x="254201" y="13044"/>
                  </a:lnTo>
                  <a:lnTo>
                    <a:pt x="240044" y="3499"/>
                  </a:lnTo>
                  <a:lnTo>
                    <a:pt x="222707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6" name="object 146"/>
            <p:cNvSpPr/>
            <p:nvPr/>
          </p:nvSpPr>
          <p:spPr>
            <a:xfrm>
              <a:off x="6920566" y="4067719"/>
              <a:ext cx="267335" cy="267335"/>
            </a:xfrm>
            <a:custGeom>
              <a:avLst/>
              <a:gdLst/>
              <a:ahLst/>
              <a:cxnLst/>
              <a:rect l="l" t="t" r="r" b="b"/>
              <a:pathLst>
                <a:path w="267334" h="267335">
                  <a:moveTo>
                    <a:pt x="0" y="44538"/>
                  </a:moveTo>
                  <a:lnTo>
                    <a:pt x="3499" y="27201"/>
                  </a:lnTo>
                  <a:lnTo>
                    <a:pt x="13044" y="13044"/>
                  </a:lnTo>
                  <a:lnTo>
                    <a:pt x="27201" y="3499"/>
                  </a:lnTo>
                  <a:lnTo>
                    <a:pt x="44538" y="0"/>
                  </a:lnTo>
                  <a:lnTo>
                    <a:pt x="222707" y="0"/>
                  </a:lnTo>
                  <a:lnTo>
                    <a:pt x="240044" y="3499"/>
                  </a:lnTo>
                  <a:lnTo>
                    <a:pt x="254201" y="13044"/>
                  </a:lnTo>
                  <a:lnTo>
                    <a:pt x="263746" y="27201"/>
                  </a:lnTo>
                  <a:lnTo>
                    <a:pt x="267246" y="44538"/>
                  </a:lnTo>
                  <a:lnTo>
                    <a:pt x="267246" y="222758"/>
                  </a:lnTo>
                  <a:lnTo>
                    <a:pt x="263746" y="240095"/>
                  </a:lnTo>
                  <a:lnTo>
                    <a:pt x="254201" y="254252"/>
                  </a:lnTo>
                  <a:lnTo>
                    <a:pt x="240044" y="263797"/>
                  </a:lnTo>
                  <a:lnTo>
                    <a:pt x="222707" y="267296"/>
                  </a:lnTo>
                  <a:lnTo>
                    <a:pt x="44538" y="267296"/>
                  </a:lnTo>
                  <a:lnTo>
                    <a:pt x="27201" y="263797"/>
                  </a:lnTo>
                  <a:lnTo>
                    <a:pt x="13044" y="254252"/>
                  </a:lnTo>
                  <a:lnTo>
                    <a:pt x="3499" y="240095"/>
                  </a:lnTo>
                  <a:lnTo>
                    <a:pt x="0" y="222758"/>
                  </a:lnTo>
                  <a:lnTo>
                    <a:pt x="0" y="44538"/>
                  </a:lnTo>
                  <a:close/>
                </a:path>
              </a:pathLst>
            </a:custGeom>
            <a:ln w="28575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47" name="object 147"/>
          <p:cNvGrpSpPr/>
          <p:nvPr/>
        </p:nvGrpSpPr>
        <p:grpSpPr>
          <a:xfrm>
            <a:off x="7446715" y="4062191"/>
            <a:ext cx="294005" cy="283210"/>
            <a:chOff x="7446715" y="4062191"/>
            <a:chExt cx="294005" cy="283210"/>
          </a:xfrm>
        </p:grpSpPr>
        <p:sp>
          <p:nvSpPr>
            <p:cNvPr id="148" name="object 148"/>
            <p:cNvSpPr/>
            <p:nvPr/>
          </p:nvSpPr>
          <p:spPr>
            <a:xfrm>
              <a:off x="7459412" y="4074886"/>
              <a:ext cx="268605" cy="257810"/>
            </a:xfrm>
            <a:custGeom>
              <a:avLst/>
              <a:gdLst/>
              <a:ahLst/>
              <a:cxnLst/>
              <a:rect l="l" t="t" r="r" b="b"/>
              <a:pathLst>
                <a:path w="268604" h="257810">
                  <a:moveTo>
                    <a:pt x="268363" y="0"/>
                  </a:moveTo>
                  <a:lnTo>
                    <a:pt x="0" y="0"/>
                  </a:lnTo>
                  <a:lnTo>
                    <a:pt x="0" y="257644"/>
                  </a:lnTo>
                  <a:lnTo>
                    <a:pt x="225412" y="257644"/>
                  </a:lnTo>
                  <a:lnTo>
                    <a:pt x="268363" y="214706"/>
                  </a:lnTo>
                  <a:lnTo>
                    <a:pt x="268363" y="0"/>
                  </a:lnTo>
                  <a:close/>
                </a:path>
              </a:pathLst>
            </a:custGeom>
            <a:solidFill>
              <a:srgbClr val="F7AD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9" name="object 149"/>
            <p:cNvSpPr/>
            <p:nvPr/>
          </p:nvSpPr>
          <p:spPr>
            <a:xfrm>
              <a:off x="7684827" y="4289597"/>
              <a:ext cx="43180" cy="43180"/>
            </a:xfrm>
            <a:custGeom>
              <a:avLst/>
              <a:gdLst/>
              <a:ahLst/>
              <a:cxnLst/>
              <a:rect l="l" t="t" r="r" b="b"/>
              <a:pathLst>
                <a:path w="43179" h="43179">
                  <a:moveTo>
                    <a:pt x="42938" y="0"/>
                  </a:moveTo>
                  <a:lnTo>
                    <a:pt x="8585" y="8585"/>
                  </a:lnTo>
                  <a:lnTo>
                    <a:pt x="0" y="42938"/>
                  </a:lnTo>
                  <a:lnTo>
                    <a:pt x="42938" y="0"/>
                  </a:lnTo>
                  <a:close/>
                </a:path>
              </a:pathLst>
            </a:custGeom>
            <a:solidFill>
              <a:srgbClr val="C78BCD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0" name="object 150"/>
            <p:cNvSpPr/>
            <p:nvPr/>
          </p:nvSpPr>
          <p:spPr>
            <a:xfrm>
              <a:off x="7459415" y="4074891"/>
              <a:ext cx="268605" cy="257810"/>
            </a:xfrm>
            <a:custGeom>
              <a:avLst/>
              <a:gdLst/>
              <a:ahLst/>
              <a:cxnLst/>
              <a:rect l="l" t="t" r="r" b="b"/>
              <a:pathLst>
                <a:path w="268604" h="257810">
                  <a:moveTo>
                    <a:pt x="225412" y="257644"/>
                  </a:moveTo>
                  <a:lnTo>
                    <a:pt x="233997" y="223291"/>
                  </a:lnTo>
                  <a:lnTo>
                    <a:pt x="268351" y="214706"/>
                  </a:lnTo>
                  <a:lnTo>
                    <a:pt x="225412" y="257644"/>
                  </a:lnTo>
                  <a:lnTo>
                    <a:pt x="0" y="257644"/>
                  </a:lnTo>
                  <a:lnTo>
                    <a:pt x="0" y="0"/>
                  </a:lnTo>
                  <a:lnTo>
                    <a:pt x="268351" y="0"/>
                  </a:lnTo>
                  <a:lnTo>
                    <a:pt x="268351" y="214706"/>
                  </a:lnTo>
                </a:path>
              </a:pathLst>
            </a:custGeom>
            <a:ln w="25400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51" name="object 151"/>
          <p:cNvGrpSpPr/>
          <p:nvPr/>
        </p:nvGrpSpPr>
        <p:grpSpPr>
          <a:xfrm>
            <a:off x="7395971" y="3288791"/>
            <a:ext cx="381000" cy="381000"/>
            <a:chOff x="7395971" y="3288791"/>
            <a:chExt cx="381000" cy="381000"/>
          </a:xfrm>
        </p:grpSpPr>
        <p:pic>
          <p:nvPicPr>
            <p:cNvPr id="152" name="object 152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7395971" y="3288791"/>
              <a:ext cx="380999" cy="380999"/>
            </a:xfrm>
            <a:prstGeom prst="rect">
              <a:avLst/>
            </a:prstGeom>
          </p:spPr>
        </p:pic>
        <p:sp>
          <p:nvSpPr>
            <p:cNvPr id="153" name="object 153"/>
            <p:cNvSpPr/>
            <p:nvPr/>
          </p:nvSpPr>
          <p:spPr>
            <a:xfrm>
              <a:off x="7451256" y="3321766"/>
              <a:ext cx="267335" cy="267335"/>
            </a:xfrm>
            <a:custGeom>
              <a:avLst/>
              <a:gdLst/>
              <a:ahLst/>
              <a:cxnLst/>
              <a:rect l="l" t="t" r="r" b="b"/>
              <a:pathLst>
                <a:path w="267334" h="267335">
                  <a:moveTo>
                    <a:pt x="0" y="44538"/>
                  </a:moveTo>
                  <a:lnTo>
                    <a:pt x="3499" y="27201"/>
                  </a:lnTo>
                  <a:lnTo>
                    <a:pt x="13044" y="13044"/>
                  </a:lnTo>
                  <a:lnTo>
                    <a:pt x="27201" y="3499"/>
                  </a:lnTo>
                  <a:lnTo>
                    <a:pt x="44538" y="0"/>
                  </a:lnTo>
                  <a:lnTo>
                    <a:pt x="222707" y="0"/>
                  </a:lnTo>
                  <a:lnTo>
                    <a:pt x="240044" y="3499"/>
                  </a:lnTo>
                  <a:lnTo>
                    <a:pt x="254201" y="13044"/>
                  </a:lnTo>
                  <a:lnTo>
                    <a:pt x="263746" y="27201"/>
                  </a:lnTo>
                  <a:lnTo>
                    <a:pt x="267246" y="44538"/>
                  </a:lnTo>
                  <a:lnTo>
                    <a:pt x="267246" y="222758"/>
                  </a:lnTo>
                  <a:lnTo>
                    <a:pt x="263746" y="240095"/>
                  </a:lnTo>
                  <a:lnTo>
                    <a:pt x="254201" y="254252"/>
                  </a:lnTo>
                  <a:lnTo>
                    <a:pt x="240044" y="263797"/>
                  </a:lnTo>
                  <a:lnTo>
                    <a:pt x="222707" y="267296"/>
                  </a:lnTo>
                  <a:lnTo>
                    <a:pt x="44538" y="267296"/>
                  </a:lnTo>
                  <a:lnTo>
                    <a:pt x="27201" y="263797"/>
                  </a:lnTo>
                  <a:lnTo>
                    <a:pt x="13044" y="254252"/>
                  </a:lnTo>
                  <a:lnTo>
                    <a:pt x="3499" y="240095"/>
                  </a:lnTo>
                  <a:lnTo>
                    <a:pt x="0" y="222758"/>
                  </a:lnTo>
                  <a:lnTo>
                    <a:pt x="0" y="44538"/>
                  </a:lnTo>
                  <a:close/>
                </a:path>
              </a:pathLst>
            </a:custGeom>
            <a:ln w="28575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54" name="object 154"/>
          <p:cNvGrpSpPr/>
          <p:nvPr/>
        </p:nvGrpSpPr>
        <p:grpSpPr>
          <a:xfrm>
            <a:off x="7400442" y="2990405"/>
            <a:ext cx="368935" cy="119380"/>
            <a:chOff x="7400442" y="2990405"/>
            <a:chExt cx="368935" cy="119380"/>
          </a:xfrm>
        </p:grpSpPr>
        <p:sp>
          <p:nvSpPr>
            <p:cNvPr id="155" name="object 155"/>
            <p:cNvSpPr/>
            <p:nvPr/>
          </p:nvSpPr>
          <p:spPr>
            <a:xfrm>
              <a:off x="7400442" y="3003105"/>
              <a:ext cx="232410" cy="93980"/>
            </a:xfrm>
            <a:custGeom>
              <a:avLst/>
              <a:gdLst/>
              <a:ahLst/>
              <a:cxnLst/>
              <a:rect l="l" t="t" r="r" b="b"/>
              <a:pathLst>
                <a:path w="232409" h="93980">
                  <a:moveTo>
                    <a:pt x="93167" y="12"/>
                  </a:moveTo>
                  <a:lnTo>
                    <a:pt x="0" y="12"/>
                  </a:lnTo>
                  <a:lnTo>
                    <a:pt x="0" y="93649"/>
                  </a:lnTo>
                  <a:lnTo>
                    <a:pt x="93167" y="93649"/>
                  </a:lnTo>
                  <a:lnTo>
                    <a:pt x="93167" y="12"/>
                  </a:lnTo>
                  <a:close/>
                </a:path>
                <a:path w="232409" h="93980">
                  <a:moveTo>
                    <a:pt x="232079" y="0"/>
                  </a:moveTo>
                  <a:lnTo>
                    <a:pt x="138912" y="0"/>
                  </a:lnTo>
                  <a:lnTo>
                    <a:pt x="138912" y="93637"/>
                  </a:lnTo>
                  <a:lnTo>
                    <a:pt x="232079" y="93637"/>
                  </a:lnTo>
                  <a:lnTo>
                    <a:pt x="232079" y="0"/>
                  </a:lnTo>
                  <a:close/>
                </a:path>
              </a:pathLst>
            </a:custGeom>
            <a:solidFill>
              <a:srgbClr val="1F497D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6" name="object 156"/>
            <p:cNvSpPr/>
            <p:nvPr/>
          </p:nvSpPr>
          <p:spPr>
            <a:xfrm>
              <a:off x="7539354" y="3003105"/>
              <a:ext cx="93345" cy="93980"/>
            </a:xfrm>
            <a:custGeom>
              <a:avLst/>
              <a:gdLst/>
              <a:ahLst/>
              <a:cxnLst/>
              <a:rect l="l" t="t" r="r" b="b"/>
              <a:pathLst>
                <a:path w="93345" h="93980">
                  <a:moveTo>
                    <a:pt x="0" y="0"/>
                  </a:moveTo>
                  <a:lnTo>
                    <a:pt x="93167" y="0"/>
                  </a:lnTo>
                  <a:lnTo>
                    <a:pt x="93167" y="93637"/>
                  </a:lnTo>
                  <a:lnTo>
                    <a:pt x="0" y="93637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7" name="object 157"/>
            <p:cNvSpPr/>
            <p:nvPr/>
          </p:nvSpPr>
          <p:spPr>
            <a:xfrm>
              <a:off x="7676159" y="3003118"/>
              <a:ext cx="93345" cy="93980"/>
            </a:xfrm>
            <a:custGeom>
              <a:avLst/>
              <a:gdLst/>
              <a:ahLst/>
              <a:cxnLst/>
              <a:rect l="l" t="t" r="r" b="b"/>
              <a:pathLst>
                <a:path w="93345" h="93980">
                  <a:moveTo>
                    <a:pt x="93167" y="0"/>
                  </a:moveTo>
                  <a:lnTo>
                    <a:pt x="0" y="0"/>
                  </a:lnTo>
                  <a:lnTo>
                    <a:pt x="0" y="93637"/>
                  </a:lnTo>
                  <a:lnTo>
                    <a:pt x="93167" y="93637"/>
                  </a:lnTo>
                  <a:lnTo>
                    <a:pt x="93167" y="0"/>
                  </a:lnTo>
                  <a:close/>
                </a:path>
              </a:pathLst>
            </a:custGeom>
            <a:solidFill>
              <a:srgbClr val="1F497D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8" name="object 158"/>
            <p:cNvSpPr/>
            <p:nvPr/>
          </p:nvSpPr>
          <p:spPr>
            <a:xfrm>
              <a:off x="7493599" y="3049936"/>
              <a:ext cx="182880" cy="0"/>
            </a:xfrm>
            <a:custGeom>
              <a:avLst/>
              <a:gdLst/>
              <a:ahLst/>
              <a:cxnLst/>
              <a:rect l="l" t="t" r="r" b="b"/>
              <a:pathLst>
                <a:path w="182879">
                  <a:moveTo>
                    <a:pt x="0" y="0"/>
                  </a:moveTo>
                  <a:lnTo>
                    <a:pt x="182562" y="0"/>
                  </a:lnTo>
                </a:path>
              </a:pathLst>
            </a:custGeom>
            <a:ln w="19050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59" name="object 159"/>
          <p:cNvGrpSpPr/>
          <p:nvPr/>
        </p:nvGrpSpPr>
        <p:grpSpPr>
          <a:xfrm>
            <a:off x="2094941" y="1626031"/>
            <a:ext cx="3034030" cy="2153285"/>
            <a:chOff x="2094941" y="1626031"/>
            <a:chExt cx="3034030" cy="2153285"/>
          </a:xfrm>
        </p:grpSpPr>
        <p:sp>
          <p:nvSpPr>
            <p:cNvPr id="160" name="object 160"/>
            <p:cNvSpPr/>
            <p:nvPr/>
          </p:nvSpPr>
          <p:spPr>
            <a:xfrm>
              <a:off x="2094941" y="1626031"/>
              <a:ext cx="368935" cy="88265"/>
            </a:xfrm>
            <a:custGeom>
              <a:avLst/>
              <a:gdLst/>
              <a:ahLst/>
              <a:cxnLst/>
              <a:rect l="l" t="t" r="r" b="b"/>
              <a:pathLst>
                <a:path w="368935" h="88264">
                  <a:moveTo>
                    <a:pt x="93167" y="12"/>
                  </a:moveTo>
                  <a:lnTo>
                    <a:pt x="0" y="12"/>
                  </a:lnTo>
                  <a:lnTo>
                    <a:pt x="0" y="87757"/>
                  </a:lnTo>
                  <a:lnTo>
                    <a:pt x="93167" y="87757"/>
                  </a:lnTo>
                  <a:lnTo>
                    <a:pt x="93167" y="12"/>
                  </a:lnTo>
                  <a:close/>
                </a:path>
                <a:path w="368935" h="88264">
                  <a:moveTo>
                    <a:pt x="232092" y="0"/>
                  </a:moveTo>
                  <a:lnTo>
                    <a:pt x="138925" y="0"/>
                  </a:lnTo>
                  <a:lnTo>
                    <a:pt x="138925" y="87744"/>
                  </a:lnTo>
                  <a:lnTo>
                    <a:pt x="232092" y="87744"/>
                  </a:lnTo>
                  <a:lnTo>
                    <a:pt x="232092" y="0"/>
                  </a:lnTo>
                  <a:close/>
                </a:path>
                <a:path w="368935" h="88264">
                  <a:moveTo>
                    <a:pt x="368884" y="12"/>
                  </a:moveTo>
                  <a:lnTo>
                    <a:pt x="275717" y="12"/>
                  </a:lnTo>
                  <a:lnTo>
                    <a:pt x="275717" y="87757"/>
                  </a:lnTo>
                  <a:lnTo>
                    <a:pt x="368884" y="87757"/>
                  </a:lnTo>
                  <a:lnTo>
                    <a:pt x="368884" y="12"/>
                  </a:lnTo>
                  <a:close/>
                </a:path>
              </a:pathLst>
            </a:custGeom>
            <a:solidFill>
              <a:srgbClr val="1F497D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1" name="object 161"/>
            <p:cNvSpPr/>
            <p:nvPr/>
          </p:nvSpPr>
          <p:spPr>
            <a:xfrm>
              <a:off x="2188099" y="1669910"/>
              <a:ext cx="182880" cy="0"/>
            </a:xfrm>
            <a:custGeom>
              <a:avLst/>
              <a:gdLst/>
              <a:ahLst/>
              <a:cxnLst/>
              <a:rect l="l" t="t" r="r" b="b"/>
              <a:pathLst>
                <a:path w="182880">
                  <a:moveTo>
                    <a:pt x="0" y="0"/>
                  </a:moveTo>
                  <a:lnTo>
                    <a:pt x="182562" y="0"/>
                  </a:lnTo>
                </a:path>
              </a:pathLst>
            </a:custGeom>
            <a:ln w="19050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2" name="object 162"/>
            <p:cNvSpPr/>
            <p:nvPr/>
          </p:nvSpPr>
          <p:spPr>
            <a:xfrm>
              <a:off x="2099475" y="2662249"/>
              <a:ext cx="368935" cy="93980"/>
            </a:xfrm>
            <a:custGeom>
              <a:avLst/>
              <a:gdLst/>
              <a:ahLst/>
              <a:cxnLst/>
              <a:rect l="l" t="t" r="r" b="b"/>
              <a:pathLst>
                <a:path w="368935" h="93980">
                  <a:moveTo>
                    <a:pt x="93167" y="0"/>
                  </a:moveTo>
                  <a:lnTo>
                    <a:pt x="0" y="0"/>
                  </a:lnTo>
                  <a:lnTo>
                    <a:pt x="0" y="93637"/>
                  </a:lnTo>
                  <a:lnTo>
                    <a:pt x="93167" y="93637"/>
                  </a:lnTo>
                  <a:lnTo>
                    <a:pt x="93167" y="0"/>
                  </a:lnTo>
                  <a:close/>
                </a:path>
                <a:path w="368935" h="93980">
                  <a:moveTo>
                    <a:pt x="232092" y="0"/>
                  </a:moveTo>
                  <a:lnTo>
                    <a:pt x="138925" y="0"/>
                  </a:lnTo>
                  <a:lnTo>
                    <a:pt x="138925" y="93637"/>
                  </a:lnTo>
                  <a:lnTo>
                    <a:pt x="232092" y="93637"/>
                  </a:lnTo>
                  <a:lnTo>
                    <a:pt x="232092" y="0"/>
                  </a:lnTo>
                  <a:close/>
                </a:path>
                <a:path w="368935" h="93980">
                  <a:moveTo>
                    <a:pt x="368884" y="0"/>
                  </a:moveTo>
                  <a:lnTo>
                    <a:pt x="275717" y="0"/>
                  </a:lnTo>
                  <a:lnTo>
                    <a:pt x="275717" y="93637"/>
                  </a:lnTo>
                  <a:lnTo>
                    <a:pt x="368884" y="93637"/>
                  </a:lnTo>
                  <a:lnTo>
                    <a:pt x="368884" y="0"/>
                  </a:lnTo>
                  <a:close/>
                </a:path>
              </a:pathLst>
            </a:custGeom>
            <a:solidFill>
              <a:srgbClr val="1F497D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3" name="object 163"/>
            <p:cNvSpPr/>
            <p:nvPr/>
          </p:nvSpPr>
          <p:spPr>
            <a:xfrm>
              <a:off x="2192633" y="2709071"/>
              <a:ext cx="182880" cy="0"/>
            </a:xfrm>
            <a:custGeom>
              <a:avLst/>
              <a:gdLst/>
              <a:ahLst/>
              <a:cxnLst/>
              <a:rect l="l" t="t" r="r" b="b"/>
              <a:pathLst>
                <a:path w="182880">
                  <a:moveTo>
                    <a:pt x="0" y="0"/>
                  </a:moveTo>
                  <a:lnTo>
                    <a:pt x="182562" y="0"/>
                  </a:lnTo>
                </a:path>
              </a:pathLst>
            </a:custGeom>
            <a:ln w="19050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4" name="object 164"/>
            <p:cNvSpPr/>
            <p:nvPr/>
          </p:nvSpPr>
          <p:spPr>
            <a:xfrm>
              <a:off x="2102954" y="3685387"/>
              <a:ext cx="368935" cy="93980"/>
            </a:xfrm>
            <a:custGeom>
              <a:avLst/>
              <a:gdLst/>
              <a:ahLst/>
              <a:cxnLst/>
              <a:rect l="l" t="t" r="r" b="b"/>
              <a:pathLst>
                <a:path w="368935" h="93979">
                  <a:moveTo>
                    <a:pt x="93167" y="0"/>
                  </a:moveTo>
                  <a:lnTo>
                    <a:pt x="0" y="0"/>
                  </a:lnTo>
                  <a:lnTo>
                    <a:pt x="0" y="93637"/>
                  </a:lnTo>
                  <a:lnTo>
                    <a:pt x="93167" y="93637"/>
                  </a:lnTo>
                  <a:lnTo>
                    <a:pt x="93167" y="0"/>
                  </a:lnTo>
                  <a:close/>
                </a:path>
                <a:path w="368935" h="93979">
                  <a:moveTo>
                    <a:pt x="232092" y="0"/>
                  </a:moveTo>
                  <a:lnTo>
                    <a:pt x="138925" y="0"/>
                  </a:lnTo>
                  <a:lnTo>
                    <a:pt x="138925" y="93637"/>
                  </a:lnTo>
                  <a:lnTo>
                    <a:pt x="232092" y="93637"/>
                  </a:lnTo>
                  <a:lnTo>
                    <a:pt x="232092" y="0"/>
                  </a:lnTo>
                  <a:close/>
                </a:path>
                <a:path w="368935" h="93979">
                  <a:moveTo>
                    <a:pt x="368896" y="0"/>
                  </a:moveTo>
                  <a:lnTo>
                    <a:pt x="275729" y="0"/>
                  </a:lnTo>
                  <a:lnTo>
                    <a:pt x="275729" y="93637"/>
                  </a:lnTo>
                  <a:lnTo>
                    <a:pt x="368896" y="93637"/>
                  </a:lnTo>
                  <a:lnTo>
                    <a:pt x="368896" y="0"/>
                  </a:lnTo>
                  <a:close/>
                </a:path>
              </a:pathLst>
            </a:custGeom>
            <a:solidFill>
              <a:srgbClr val="1F497D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5" name="object 165"/>
            <p:cNvSpPr/>
            <p:nvPr/>
          </p:nvSpPr>
          <p:spPr>
            <a:xfrm>
              <a:off x="2196118" y="3732211"/>
              <a:ext cx="182880" cy="0"/>
            </a:xfrm>
            <a:custGeom>
              <a:avLst/>
              <a:gdLst/>
              <a:ahLst/>
              <a:cxnLst/>
              <a:rect l="l" t="t" r="r" b="b"/>
              <a:pathLst>
                <a:path w="182880">
                  <a:moveTo>
                    <a:pt x="0" y="0"/>
                  </a:moveTo>
                  <a:lnTo>
                    <a:pt x="182562" y="0"/>
                  </a:lnTo>
                </a:path>
              </a:pathLst>
            </a:custGeom>
            <a:ln w="19050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6" name="object 166"/>
            <p:cNvSpPr/>
            <p:nvPr/>
          </p:nvSpPr>
          <p:spPr>
            <a:xfrm>
              <a:off x="3431971" y="1626031"/>
              <a:ext cx="368935" cy="88265"/>
            </a:xfrm>
            <a:custGeom>
              <a:avLst/>
              <a:gdLst/>
              <a:ahLst/>
              <a:cxnLst/>
              <a:rect l="l" t="t" r="r" b="b"/>
              <a:pathLst>
                <a:path w="368935" h="88264">
                  <a:moveTo>
                    <a:pt x="93167" y="12"/>
                  </a:moveTo>
                  <a:lnTo>
                    <a:pt x="0" y="12"/>
                  </a:lnTo>
                  <a:lnTo>
                    <a:pt x="0" y="87757"/>
                  </a:lnTo>
                  <a:lnTo>
                    <a:pt x="93167" y="87757"/>
                  </a:lnTo>
                  <a:lnTo>
                    <a:pt x="93167" y="12"/>
                  </a:lnTo>
                  <a:close/>
                </a:path>
                <a:path w="368935" h="88264">
                  <a:moveTo>
                    <a:pt x="232092" y="0"/>
                  </a:moveTo>
                  <a:lnTo>
                    <a:pt x="138925" y="0"/>
                  </a:lnTo>
                  <a:lnTo>
                    <a:pt x="138925" y="87744"/>
                  </a:lnTo>
                  <a:lnTo>
                    <a:pt x="232092" y="87744"/>
                  </a:lnTo>
                  <a:lnTo>
                    <a:pt x="232092" y="0"/>
                  </a:lnTo>
                  <a:close/>
                </a:path>
                <a:path w="368935" h="88264">
                  <a:moveTo>
                    <a:pt x="368896" y="12"/>
                  </a:moveTo>
                  <a:lnTo>
                    <a:pt x="275729" y="12"/>
                  </a:lnTo>
                  <a:lnTo>
                    <a:pt x="275729" y="87757"/>
                  </a:lnTo>
                  <a:lnTo>
                    <a:pt x="368896" y="87757"/>
                  </a:lnTo>
                  <a:lnTo>
                    <a:pt x="368896" y="12"/>
                  </a:lnTo>
                  <a:close/>
                </a:path>
              </a:pathLst>
            </a:custGeom>
            <a:solidFill>
              <a:srgbClr val="1F497D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7" name="object 167"/>
            <p:cNvSpPr/>
            <p:nvPr/>
          </p:nvSpPr>
          <p:spPr>
            <a:xfrm>
              <a:off x="3525131" y="1669908"/>
              <a:ext cx="182880" cy="0"/>
            </a:xfrm>
            <a:custGeom>
              <a:avLst/>
              <a:gdLst/>
              <a:ahLst/>
              <a:cxnLst/>
              <a:rect l="l" t="t" r="r" b="b"/>
              <a:pathLst>
                <a:path w="182879">
                  <a:moveTo>
                    <a:pt x="0" y="0"/>
                  </a:moveTo>
                  <a:lnTo>
                    <a:pt x="182562" y="0"/>
                  </a:lnTo>
                </a:path>
              </a:pathLst>
            </a:custGeom>
            <a:ln w="19050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8" name="object 168"/>
            <p:cNvSpPr/>
            <p:nvPr/>
          </p:nvSpPr>
          <p:spPr>
            <a:xfrm>
              <a:off x="4759477" y="1642249"/>
              <a:ext cx="368935" cy="80645"/>
            </a:xfrm>
            <a:custGeom>
              <a:avLst/>
              <a:gdLst/>
              <a:ahLst/>
              <a:cxnLst/>
              <a:rect l="l" t="t" r="r" b="b"/>
              <a:pathLst>
                <a:path w="368935" h="80644">
                  <a:moveTo>
                    <a:pt x="93167" y="12"/>
                  </a:moveTo>
                  <a:lnTo>
                    <a:pt x="0" y="12"/>
                  </a:lnTo>
                  <a:lnTo>
                    <a:pt x="0" y="80606"/>
                  </a:lnTo>
                  <a:lnTo>
                    <a:pt x="93167" y="80606"/>
                  </a:lnTo>
                  <a:lnTo>
                    <a:pt x="93167" y="12"/>
                  </a:lnTo>
                  <a:close/>
                </a:path>
                <a:path w="368935" h="80644">
                  <a:moveTo>
                    <a:pt x="232079" y="0"/>
                  </a:moveTo>
                  <a:lnTo>
                    <a:pt x="138912" y="0"/>
                  </a:lnTo>
                  <a:lnTo>
                    <a:pt x="138912" y="80594"/>
                  </a:lnTo>
                  <a:lnTo>
                    <a:pt x="232079" y="80594"/>
                  </a:lnTo>
                  <a:lnTo>
                    <a:pt x="232079" y="0"/>
                  </a:lnTo>
                  <a:close/>
                </a:path>
                <a:path w="368935" h="80644">
                  <a:moveTo>
                    <a:pt x="368884" y="12"/>
                  </a:moveTo>
                  <a:lnTo>
                    <a:pt x="275717" y="12"/>
                  </a:lnTo>
                  <a:lnTo>
                    <a:pt x="275717" y="80606"/>
                  </a:lnTo>
                  <a:lnTo>
                    <a:pt x="368884" y="80606"/>
                  </a:lnTo>
                  <a:lnTo>
                    <a:pt x="368884" y="12"/>
                  </a:lnTo>
                  <a:close/>
                </a:path>
              </a:pathLst>
            </a:custGeom>
            <a:solidFill>
              <a:srgbClr val="1F497D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9" name="object 169"/>
            <p:cNvSpPr/>
            <p:nvPr/>
          </p:nvSpPr>
          <p:spPr>
            <a:xfrm>
              <a:off x="4852634" y="1682551"/>
              <a:ext cx="182880" cy="0"/>
            </a:xfrm>
            <a:custGeom>
              <a:avLst/>
              <a:gdLst/>
              <a:ahLst/>
              <a:cxnLst/>
              <a:rect l="l" t="t" r="r" b="b"/>
              <a:pathLst>
                <a:path w="182879">
                  <a:moveTo>
                    <a:pt x="0" y="0"/>
                  </a:moveTo>
                  <a:lnTo>
                    <a:pt x="182562" y="0"/>
                  </a:lnTo>
                </a:path>
              </a:pathLst>
            </a:custGeom>
            <a:ln w="19050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70" name="object 17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 marR="0" lvl="0" indent="0" algn="l" defTabSz="914400" rtl="0" eaLnBrk="1" fontAlgn="auto" latinLnBrk="0" hangingPunct="1">
              <a:lnSpc>
                <a:spcPts val="12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pPr marL="38100" marR="0" lvl="0" indent="0" algn="l" defTabSz="914400" rtl="0" eaLnBrk="1" fontAlgn="auto" latinLnBrk="0" hangingPunct="1">
                <a:lnSpc>
                  <a:spcPts val="124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572000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82548"/>
            <a:ext cx="8903714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IN" spc="-10" dirty="0">
                <a:solidFill>
                  <a:schemeClr val="accent1"/>
                </a:solidFill>
              </a:rPr>
              <a:t>Step 2/7: Execute </a:t>
            </a:r>
            <a:r>
              <a:rPr lang="en-IN" spc="-5" dirty="0">
                <a:solidFill>
                  <a:schemeClr val="accent1"/>
                </a:solidFill>
              </a:rPr>
              <a:t>Proposed</a:t>
            </a:r>
            <a:r>
              <a:rPr lang="en-IN" spc="70" dirty="0">
                <a:solidFill>
                  <a:schemeClr val="accent1"/>
                </a:solidFill>
              </a:rPr>
              <a:t> </a:t>
            </a:r>
            <a:r>
              <a:rPr lang="en-IN" spc="-20" dirty="0" smtClean="0">
                <a:solidFill>
                  <a:schemeClr val="accent1"/>
                </a:solidFill>
              </a:rPr>
              <a:t>Transaction</a:t>
            </a:r>
            <a:endParaRPr spc="-20" dirty="0">
              <a:solidFill>
                <a:schemeClr val="accent1"/>
              </a:solidFill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451575" y="742944"/>
            <a:ext cx="4034154" cy="3327400"/>
            <a:chOff x="1451575" y="742944"/>
            <a:chExt cx="4034154" cy="3327400"/>
          </a:xfrm>
        </p:grpSpPr>
        <p:sp>
          <p:nvSpPr>
            <p:cNvPr id="4" name="object 4"/>
            <p:cNvSpPr/>
            <p:nvPr/>
          </p:nvSpPr>
          <p:spPr>
            <a:xfrm>
              <a:off x="1451575" y="742944"/>
              <a:ext cx="4034154" cy="3327400"/>
            </a:xfrm>
            <a:custGeom>
              <a:avLst/>
              <a:gdLst/>
              <a:ahLst/>
              <a:cxnLst/>
              <a:rect l="l" t="t" r="r" b="b"/>
              <a:pathLst>
                <a:path w="4034154" h="3327400">
                  <a:moveTo>
                    <a:pt x="3479177" y="0"/>
                  </a:moveTo>
                  <a:lnTo>
                    <a:pt x="554494" y="0"/>
                  </a:lnTo>
                  <a:lnTo>
                    <a:pt x="506651" y="2035"/>
                  </a:lnTo>
                  <a:lnTo>
                    <a:pt x="459937" y="8030"/>
                  </a:lnTo>
                  <a:lnTo>
                    <a:pt x="414521" y="17818"/>
                  </a:lnTo>
                  <a:lnTo>
                    <a:pt x="370567" y="31234"/>
                  </a:lnTo>
                  <a:lnTo>
                    <a:pt x="328242" y="48109"/>
                  </a:lnTo>
                  <a:lnTo>
                    <a:pt x="287714" y="68279"/>
                  </a:lnTo>
                  <a:lnTo>
                    <a:pt x="249147" y="91576"/>
                  </a:lnTo>
                  <a:lnTo>
                    <a:pt x="212710" y="117834"/>
                  </a:lnTo>
                  <a:lnTo>
                    <a:pt x="178567" y="146886"/>
                  </a:lnTo>
                  <a:lnTo>
                    <a:pt x="146886" y="178567"/>
                  </a:lnTo>
                  <a:lnTo>
                    <a:pt x="117834" y="212710"/>
                  </a:lnTo>
                  <a:lnTo>
                    <a:pt x="91576" y="249147"/>
                  </a:lnTo>
                  <a:lnTo>
                    <a:pt x="68279" y="287714"/>
                  </a:lnTo>
                  <a:lnTo>
                    <a:pt x="48109" y="328242"/>
                  </a:lnTo>
                  <a:lnTo>
                    <a:pt x="31234" y="370567"/>
                  </a:lnTo>
                  <a:lnTo>
                    <a:pt x="17818" y="414521"/>
                  </a:lnTo>
                  <a:lnTo>
                    <a:pt x="8030" y="459937"/>
                  </a:lnTo>
                  <a:lnTo>
                    <a:pt x="2035" y="506651"/>
                  </a:lnTo>
                  <a:lnTo>
                    <a:pt x="0" y="554494"/>
                  </a:lnTo>
                  <a:lnTo>
                    <a:pt x="0" y="2772384"/>
                  </a:lnTo>
                  <a:lnTo>
                    <a:pt x="2035" y="2820227"/>
                  </a:lnTo>
                  <a:lnTo>
                    <a:pt x="8030" y="2866941"/>
                  </a:lnTo>
                  <a:lnTo>
                    <a:pt x="17818" y="2912358"/>
                  </a:lnTo>
                  <a:lnTo>
                    <a:pt x="31234" y="2956312"/>
                  </a:lnTo>
                  <a:lnTo>
                    <a:pt x="48109" y="2998636"/>
                  </a:lnTo>
                  <a:lnTo>
                    <a:pt x="68279" y="3039165"/>
                  </a:lnTo>
                  <a:lnTo>
                    <a:pt x="91576" y="3077731"/>
                  </a:lnTo>
                  <a:lnTo>
                    <a:pt x="117834" y="3114169"/>
                  </a:lnTo>
                  <a:lnTo>
                    <a:pt x="146886" y="3148311"/>
                  </a:lnTo>
                  <a:lnTo>
                    <a:pt x="178567" y="3179992"/>
                  </a:lnTo>
                  <a:lnTo>
                    <a:pt x="212710" y="3209044"/>
                  </a:lnTo>
                  <a:lnTo>
                    <a:pt x="249147" y="3235303"/>
                  </a:lnTo>
                  <a:lnTo>
                    <a:pt x="287714" y="3258600"/>
                  </a:lnTo>
                  <a:lnTo>
                    <a:pt x="328242" y="3278769"/>
                  </a:lnTo>
                  <a:lnTo>
                    <a:pt x="370567" y="3295645"/>
                  </a:lnTo>
                  <a:lnTo>
                    <a:pt x="414521" y="3309060"/>
                  </a:lnTo>
                  <a:lnTo>
                    <a:pt x="459937" y="3318848"/>
                  </a:lnTo>
                  <a:lnTo>
                    <a:pt x="506651" y="3324843"/>
                  </a:lnTo>
                  <a:lnTo>
                    <a:pt x="554494" y="3326879"/>
                  </a:lnTo>
                  <a:lnTo>
                    <a:pt x="3479177" y="3326879"/>
                  </a:lnTo>
                  <a:lnTo>
                    <a:pt x="3527021" y="3324843"/>
                  </a:lnTo>
                  <a:lnTo>
                    <a:pt x="3573734" y="3318848"/>
                  </a:lnTo>
                  <a:lnTo>
                    <a:pt x="3619151" y="3309060"/>
                  </a:lnTo>
                  <a:lnTo>
                    <a:pt x="3663105" y="3295645"/>
                  </a:lnTo>
                  <a:lnTo>
                    <a:pt x="3705429" y="3278769"/>
                  </a:lnTo>
                  <a:lnTo>
                    <a:pt x="3745958" y="3258600"/>
                  </a:lnTo>
                  <a:lnTo>
                    <a:pt x="3784524" y="3235303"/>
                  </a:lnTo>
                  <a:lnTo>
                    <a:pt x="3820962" y="3209044"/>
                  </a:lnTo>
                  <a:lnTo>
                    <a:pt x="3855104" y="3179992"/>
                  </a:lnTo>
                  <a:lnTo>
                    <a:pt x="3886785" y="3148311"/>
                  </a:lnTo>
                  <a:lnTo>
                    <a:pt x="3915838" y="3114169"/>
                  </a:lnTo>
                  <a:lnTo>
                    <a:pt x="3942096" y="3077731"/>
                  </a:lnTo>
                  <a:lnTo>
                    <a:pt x="3965393" y="3039165"/>
                  </a:lnTo>
                  <a:lnTo>
                    <a:pt x="3985562" y="2998636"/>
                  </a:lnTo>
                  <a:lnTo>
                    <a:pt x="4002438" y="2956312"/>
                  </a:lnTo>
                  <a:lnTo>
                    <a:pt x="4015853" y="2912358"/>
                  </a:lnTo>
                  <a:lnTo>
                    <a:pt x="4025641" y="2866941"/>
                  </a:lnTo>
                  <a:lnTo>
                    <a:pt x="4031637" y="2820227"/>
                  </a:lnTo>
                  <a:lnTo>
                    <a:pt x="4033672" y="2772384"/>
                  </a:lnTo>
                  <a:lnTo>
                    <a:pt x="4033672" y="554494"/>
                  </a:lnTo>
                  <a:lnTo>
                    <a:pt x="4031637" y="506651"/>
                  </a:lnTo>
                  <a:lnTo>
                    <a:pt x="4025641" y="459937"/>
                  </a:lnTo>
                  <a:lnTo>
                    <a:pt x="4015853" y="414521"/>
                  </a:lnTo>
                  <a:lnTo>
                    <a:pt x="4002438" y="370567"/>
                  </a:lnTo>
                  <a:lnTo>
                    <a:pt x="3985562" y="328242"/>
                  </a:lnTo>
                  <a:lnTo>
                    <a:pt x="3965393" y="287714"/>
                  </a:lnTo>
                  <a:lnTo>
                    <a:pt x="3942096" y="249147"/>
                  </a:lnTo>
                  <a:lnTo>
                    <a:pt x="3915838" y="212710"/>
                  </a:lnTo>
                  <a:lnTo>
                    <a:pt x="3886785" y="178567"/>
                  </a:lnTo>
                  <a:lnTo>
                    <a:pt x="3855104" y="146886"/>
                  </a:lnTo>
                  <a:lnTo>
                    <a:pt x="3820962" y="117834"/>
                  </a:lnTo>
                  <a:lnTo>
                    <a:pt x="3784524" y="91576"/>
                  </a:lnTo>
                  <a:lnTo>
                    <a:pt x="3745958" y="68279"/>
                  </a:lnTo>
                  <a:lnTo>
                    <a:pt x="3705429" y="48109"/>
                  </a:lnTo>
                  <a:lnTo>
                    <a:pt x="3663105" y="31234"/>
                  </a:lnTo>
                  <a:lnTo>
                    <a:pt x="3619151" y="17818"/>
                  </a:lnTo>
                  <a:lnTo>
                    <a:pt x="3573734" y="8030"/>
                  </a:lnTo>
                  <a:lnTo>
                    <a:pt x="3527021" y="2035"/>
                  </a:lnTo>
                  <a:lnTo>
                    <a:pt x="3479177" y="0"/>
                  </a:lnTo>
                  <a:close/>
                </a:path>
              </a:pathLst>
            </a:custGeom>
            <a:solidFill>
              <a:srgbClr val="E6E0EC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78331" y="853351"/>
              <a:ext cx="259949" cy="37135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78331" y="1879053"/>
              <a:ext cx="259949" cy="371357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78331" y="2904769"/>
              <a:ext cx="259949" cy="371352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6239690" y="763779"/>
            <a:ext cx="2010410" cy="2324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350" b="0" i="0" u="none" strike="noStrike" kern="1200" cap="none" spc="-1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Endorsers Execute</a:t>
            </a:r>
            <a:r>
              <a:rPr kumimoji="0" sz="1350" b="0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Proposals</a:t>
            </a:r>
            <a:endParaRPr kumimoji="0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778244" y="1175365"/>
            <a:ext cx="3125470" cy="16459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40640" marR="159385" lvl="0" indent="-3175" algn="just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3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1350" b="0" i="0" u="none" strike="noStrike" kern="1200" cap="none" spc="-7" normalizeH="0" baseline="-18518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0</a:t>
            </a:r>
            <a:r>
              <a:rPr kumimoji="0" sz="13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, E</a:t>
            </a:r>
            <a:r>
              <a:rPr kumimoji="0" sz="1350" b="0" i="0" u="none" strike="noStrike" kern="1200" cap="none" spc="-7" normalizeH="0" baseline="-18518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1 </a:t>
            </a:r>
            <a:r>
              <a:rPr kumimoji="0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&amp; </a:t>
            </a:r>
            <a:r>
              <a:rPr kumimoji="0" sz="13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1350" b="0" i="0" u="none" strike="noStrike" kern="1200" cap="none" spc="-7" normalizeH="0" baseline="-18518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2 </a:t>
            </a:r>
            <a:r>
              <a:rPr kumimoji="0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will each </a:t>
            </a:r>
            <a:r>
              <a:rPr kumimoji="0" sz="135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execute </a:t>
            </a:r>
            <a:r>
              <a:rPr kumimoji="0" sz="13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the proposed  transaction. </a:t>
            </a:r>
            <a:r>
              <a:rPr kumimoji="0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None </a:t>
            </a:r>
            <a:r>
              <a:rPr kumimoji="0" sz="13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of </a:t>
            </a:r>
            <a:r>
              <a:rPr kumimoji="0" sz="13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these </a:t>
            </a:r>
            <a:r>
              <a:rPr kumimoji="0" sz="135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executions </a:t>
            </a:r>
            <a:r>
              <a:rPr kumimoji="0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will  </a:t>
            </a:r>
            <a:r>
              <a:rPr kumimoji="0" sz="13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update </a:t>
            </a:r>
            <a:r>
              <a:rPr kumimoji="0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the</a:t>
            </a:r>
            <a:r>
              <a:rPr kumimoji="0" sz="135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13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ledger</a:t>
            </a:r>
            <a:endParaRPr kumimoji="0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40640" marR="30480" lvl="0" indent="-31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35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Each execution </a:t>
            </a:r>
            <a:r>
              <a:rPr kumimoji="0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will </a:t>
            </a:r>
            <a:r>
              <a:rPr kumimoji="0" sz="13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capture </a:t>
            </a:r>
            <a:r>
              <a:rPr kumimoji="0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the </a:t>
            </a:r>
            <a:r>
              <a:rPr kumimoji="0" sz="13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set </a:t>
            </a:r>
            <a:r>
              <a:rPr kumimoji="0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of </a:t>
            </a:r>
            <a:r>
              <a:rPr kumimoji="0" sz="135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Read  </a:t>
            </a:r>
            <a:r>
              <a:rPr kumimoji="0" sz="13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and </a:t>
            </a:r>
            <a:r>
              <a:rPr kumimoji="0" sz="1350" b="0" i="0" u="none" strike="noStrike" kern="1200" cap="none" spc="-1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Writ</a:t>
            </a:r>
            <a:r>
              <a:rPr kumimoji="0" lang="en-IN" sz="1350" b="0" i="0" u="none" strike="noStrike" kern="1200" cap="none" spc="-1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1350" b="0" i="0" u="none" strike="noStrike" kern="1200" cap="none" spc="-1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135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data, </a:t>
            </a:r>
            <a:r>
              <a:rPr kumimoji="0" sz="13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called </a:t>
            </a:r>
            <a:r>
              <a:rPr kumimoji="0" sz="135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RW </a:t>
            </a:r>
            <a:r>
              <a:rPr kumimoji="0" sz="13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sets, </a:t>
            </a:r>
            <a:r>
              <a:rPr kumimoji="0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which will  now flow in the</a:t>
            </a:r>
            <a:r>
              <a:rPr kumimoji="0" sz="135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13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fabric.</a:t>
            </a:r>
            <a:endParaRPr kumimoji="0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381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35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Transactions </a:t>
            </a:r>
            <a:r>
              <a:rPr kumimoji="0" sz="13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can </a:t>
            </a:r>
            <a:r>
              <a:rPr kumimoji="0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be </a:t>
            </a:r>
            <a:r>
              <a:rPr kumimoji="0" sz="13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signed </a:t>
            </a:r>
            <a:r>
              <a:rPr kumimoji="0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&amp;</a:t>
            </a:r>
            <a:r>
              <a:rPr kumimoji="0" sz="135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13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encrypted</a:t>
            </a:r>
            <a:endParaRPr kumimoji="0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46990" marR="0" lvl="0" indent="0" algn="l" defTabSz="914400" rtl="0" eaLnBrk="1" fontAlgn="auto" latinLnBrk="0" hangingPunct="1">
              <a:lnSpc>
                <a:spcPct val="100000"/>
              </a:lnSpc>
              <a:spcBef>
                <a:spcPts val="45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Key:</a:t>
            </a:r>
            <a:endParaRPr kumimoji="0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648826" y="4080750"/>
            <a:ext cx="176276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Hyperledger </a:t>
            </a:r>
            <a:r>
              <a:rPr kumimoji="0" sz="12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Fabric</a:t>
            </a:r>
            <a:r>
              <a:rPr kumimoji="0" sz="12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Network</a:t>
            </a: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graphicFrame>
        <p:nvGraphicFramePr>
          <p:cNvPr id="11" name="object 11"/>
          <p:cNvGraphicFramePr>
            <a:graphicFrameLocks noGrp="1"/>
          </p:cNvGraphicFramePr>
          <p:nvPr/>
        </p:nvGraphicFramePr>
        <p:xfrm>
          <a:off x="5823223" y="2851871"/>
          <a:ext cx="2581272" cy="155221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70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3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81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334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2804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5308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850">
                        <a:latin typeface="Times New Roman"/>
                        <a:cs typeface="Times New Roman"/>
                      </a:endParaRPr>
                    </a:p>
                    <a:p>
                      <a:pPr marL="91440">
                        <a:lnSpc>
                          <a:spcPts val="900"/>
                        </a:lnSpc>
                        <a:spcBef>
                          <a:spcPts val="5"/>
                        </a:spcBef>
                      </a:pPr>
                      <a:r>
                        <a:rPr sz="800" spc="-5" dirty="0">
                          <a:latin typeface="Calibri"/>
                          <a:cs typeface="Calibri"/>
                        </a:rPr>
                        <a:t>Endorser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127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850">
                        <a:latin typeface="Times New Roman"/>
                        <a:cs typeface="Times New Roman"/>
                      </a:endParaRPr>
                    </a:p>
                    <a:p>
                      <a:pPr marL="83820">
                        <a:lnSpc>
                          <a:spcPts val="900"/>
                        </a:lnSpc>
                        <a:spcBef>
                          <a:spcPts val="5"/>
                        </a:spcBef>
                      </a:pPr>
                      <a:r>
                        <a:rPr sz="800" spc="-5" dirty="0">
                          <a:latin typeface="Calibri"/>
                          <a:cs typeface="Calibri"/>
                        </a:rPr>
                        <a:t>Ledger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127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09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950">
                        <a:latin typeface="Times New Roman"/>
                        <a:cs typeface="Times New Roman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sz="800" spc="-5" dirty="0">
                          <a:latin typeface="Calibri"/>
                          <a:cs typeface="Calibri"/>
                        </a:rPr>
                        <a:t>Committing</a:t>
                      </a:r>
                      <a:r>
                        <a:rPr sz="8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800" spc="-5" dirty="0">
                          <a:latin typeface="Calibri"/>
                          <a:cs typeface="Calibri"/>
                        </a:rPr>
                        <a:t>Peer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950">
                        <a:latin typeface="Times New Roman"/>
                        <a:cs typeface="Times New Roman"/>
                      </a:endParaRPr>
                    </a:p>
                    <a:p>
                      <a:pPr marL="83820">
                        <a:lnSpc>
                          <a:spcPct val="100000"/>
                        </a:lnSpc>
                      </a:pPr>
                      <a:r>
                        <a:rPr sz="800" spc="-5" dirty="0">
                          <a:latin typeface="Calibri"/>
                          <a:cs typeface="Calibri"/>
                        </a:rPr>
                        <a:t>Application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753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sz="800" spc="-5" dirty="0">
                          <a:latin typeface="Calibri"/>
                          <a:cs typeface="Calibri"/>
                        </a:rPr>
                        <a:t>Ordering Node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635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0646">
                <a:tc>
                  <a:txBody>
                    <a:bodyPr/>
                    <a:lstStyle/>
                    <a:p>
                      <a:pPr marL="91440" marR="22860">
                        <a:lnSpc>
                          <a:spcPct val="100000"/>
                        </a:lnSpc>
                        <a:spcBef>
                          <a:spcPts val="685"/>
                        </a:spcBef>
                        <a:tabLst>
                          <a:tab pos="1167765" algn="l"/>
                          <a:tab pos="1445895" algn="l"/>
                        </a:tabLst>
                      </a:pPr>
                      <a:r>
                        <a:rPr sz="800" dirty="0">
                          <a:latin typeface="Calibri"/>
                          <a:cs typeface="Calibri"/>
                        </a:rPr>
                        <a:t>Smart</a:t>
                      </a:r>
                      <a:r>
                        <a:rPr sz="800" spc="-114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800" spc="-5" dirty="0">
                          <a:latin typeface="Calibri"/>
                          <a:cs typeface="Calibri"/>
                        </a:rPr>
                        <a:t>Contract </a:t>
                      </a:r>
                      <a:r>
                        <a:rPr sz="800" dirty="0">
                          <a:latin typeface="Calibri"/>
                          <a:cs typeface="Calibri"/>
                        </a:rPr>
                        <a:t>	</a:t>
                      </a:r>
                      <a:r>
                        <a:rPr sz="800" u="dash" dirty="0">
                          <a:uFill>
                            <a:solidFill>
                              <a:srgbClr val="1F497D"/>
                            </a:solidFill>
                          </a:uFill>
                          <a:latin typeface="Calibri"/>
                          <a:cs typeface="Calibri"/>
                        </a:rPr>
                        <a:t> 	</a:t>
                      </a:r>
                      <a:r>
                        <a:rPr sz="8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800" spc="-5" dirty="0">
                          <a:latin typeface="Calibri"/>
                          <a:cs typeface="Calibri"/>
                        </a:rPr>
                        <a:t>            </a:t>
                      </a:r>
                      <a:r>
                        <a:rPr sz="800" spc="6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800" spc="-5" dirty="0">
                          <a:latin typeface="Calibri"/>
                          <a:cs typeface="Calibri"/>
                        </a:rPr>
                        <a:t>(Chaincode)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86995" marB="0">
                    <a:lnL w="12700">
                      <a:solidFill>
                        <a:srgbClr val="000000"/>
                      </a:solidFill>
                      <a:prstDash val="solid"/>
                    </a:lnL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3820" marR="180340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800" dirty="0">
                          <a:latin typeface="Calibri"/>
                          <a:cs typeface="Calibri"/>
                        </a:rPr>
                        <a:t>E</a:t>
                      </a:r>
                      <a:r>
                        <a:rPr sz="800" spc="-5" dirty="0">
                          <a:latin typeface="Calibri"/>
                          <a:cs typeface="Calibri"/>
                        </a:rPr>
                        <a:t>ndorse</a:t>
                      </a:r>
                      <a:r>
                        <a:rPr sz="800" spc="5" dirty="0">
                          <a:latin typeface="Calibri"/>
                          <a:cs typeface="Calibri"/>
                        </a:rPr>
                        <a:t>m</a:t>
                      </a:r>
                      <a:r>
                        <a:rPr sz="800" spc="-5" dirty="0">
                          <a:latin typeface="Calibri"/>
                          <a:cs typeface="Calibri"/>
                        </a:rPr>
                        <a:t>en</a:t>
                      </a:r>
                      <a:r>
                        <a:rPr sz="800" dirty="0">
                          <a:latin typeface="Calibri"/>
                          <a:cs typeface="Calibri"/>
                        </a:rPr>
                        <a:t>t  </a:t>
                      </a:r>
                      <a:r>
                        <a:rPr sz="800" spc="-5" dirty="0">
                          <a:latin typeface="Calibri"/>
                          <a:cs typeface="Calibri"/>
                        </a:rPr>
                        <a:t>Policy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86995" marB="0"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12" name="object 12"/>
          <p:cNvGrpSpPr/>
          <p:nvPr/>
        </p:nvGrpSpPr>
        <p:grpSpPr>
          <a:xfrm>
            <a:off x="6678168" y="2918459"/>
            <a:ext cx="382905" cy="1507490"/>
            <a:chOff x="6678168" y="2918459"/>
            <a:chExt cx="382905" cy="1507490"/>
          </a:xfrm>
        </p:grpSpPr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78168" y="2918459"/>
              <a:ext cx="380999" cy="380999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6733531" y="2950855"/>
              <a:ext cx="267335" cy="267335"/>
            </a:xfrm>
            <a:custGeom>
              <a:avLst/>
              <a:gdLst/>
              <a:ahLst/>
              <a:cxnLst/>
              <a:rect l="l" t="t" r="r" b="b"/>
              <a:pathLst>
                <a:path w="267334" h="267335">
                  <a:moveTo>
                    <a:pt x="222707" y="0"/>
                  </a:moveTo>
                  <a:lnTo>
                    <a:pt x="44538" y="0"/>
                  </a:lnTo>
                  <a:lnTo>
                    <a:pt x="27201" y="3499"/>
                  </a:lnTo>
                  <a:lnTo>
                    <a:pt x="13044" y="13044"/>
                  </a:lnTo>
                  <a:lnTo>
                    <a:pt x="3499" y="27201"/>
                  </a:lnTo>
                  <a:lnTo>
                    <a:pt x="0" y="44538"/>
                  </a:lnTo>
                  <a:lnTo>
                    <a:pt x="0" y="222758"/>
                  </a:lnTo>
                  <a:lnTo>
                    <a:pt x="3499" y="240095"/>
                  </a:lnTo>
                  <a:lnTo>
                    <a:pt x="13044" y="254252"/>
                  </a:lnTo>
                  <a:lnTo>
                    <a:pt x="27201" y="263797"/>
                  </a:lnTo>
                  <a:lnTo>
                    <a:pt x="44538" y="267296"/>
                  </a:lnTo>
                  <a:lnTo>
                    <a:pt x="222707" y="267296"/>
                  </a:lnTo>
                  <a:lnTo>
                    <a:pt x="240044" y="263797"/>
                  </a:lnTo>
                  <a:lnTo>
                    <a:pt x="254201" y="254252"/>
                  </a:lnTo>
                  <a:lnTo>
                    <a:pt x="263746" y="240095"/>
                  </a:lnTo>
                  <a:lnTo>
                    <a:pt x="267246" y="222758"/>
                  </a:lnTo>
                  <a:lnTo>
                    <a:pt x="267246" y="44538"/>
                  </a:lnTo>
                  <a:lnTo>
                    <a:pt x="263746" y="27201"/>
                  </a:lnTo>
                  <a:lnTo>
                    <a:pt x="254201" y="13044"/>
                  </a:lnTo>
                  <a:lnTo>
                    <a:pt x="240044" y="3499"/>
                  </a:lnTo>
                  <a:lnTo>
                    <a:pt x="222707" y="0"/>
                  </a:lnTo>
                  <a:close/>
                </a:path>
              </a:pathLst>
            </a:custGeom>
            <a:solidFill>
              <a:srgbClr val="1F497D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" name="object 15"/>
            <p:cNvSpPr/>
            <p:nvPr/>
          </p:nvSpPr>
          <p:spPr>
            <a:xfrm>
              <a:off x="6733531" y="2950855"/>
              <a:ext cx="267335" cy="267335"/>
            </a:xfrm>
            <a:custGeom>
              <a:avLst/>
              <a:gdLst/>
              <a:ahLst/>
              <a:cxnLst/>
              <a:rect l="l" t="t" r="r" b="b"/>
              <a:pathLst>
                <a:path w="267334" h="267335">
                  <a:moveTo>
                    <a:pt x="0" y="44538"/>
                  </a:moveTo>
                  <a:lnTo>
                    <a:pt x="3499" y="27201"/>
                  </a:lnTo>
                  <a:lnTo>
                    <a:pt x="13044" y="13044"/>
                  </a:lnTo>
                  <a:lnTo>
                    <a:pt x="27201" y="3499"/>
                  </a:lnTo>
                  <a:lnTo>
                    <a:pt x="44538" y="0"/>
                  </a:lnTo>
                  <a:lnTo>
                    <a:pt x="222707" y="0"/>
                  </a:lnTo>
                  <a:lnTo>
                    <a:pt x="240044" y="3499"/>
                  </a:lnTo>
                  <a:lnTo>
                    <a:pt x="254201" y="13044"/>
                  </a:lnTo>
                  <a:lnTo>
                    <a:pt x="263746" y="27201"/>
                  </a:lnTo>
                  <a:lnTo>
                    <a:pt x="267246" y="44538"/>
                  </a:lnTo>
                  <a:lnTo>
                    <a:pt x="267246" y="222758"/>
                  </a:lnTo>
                  <a:lnTo>
                    <a:pt x="263746" y="240095"/>
                  </a:lnTo>
                  <a:lnTo>
                    <a:pt x="254201" y="254252"/>
                  </a:lnTo>
                  <a:lnTo>
                    <a:pt x="240044" y="263797"/>
                  </a:lnTo>
                  <a:lnTo>
                    <a:pt x="222707" y="267296"/>
                  </a:lnTo>
                  <a:lnTo>
                    <a:pt x="44538" y="267296"/>
                  </a:lnTo>
                  <a:lnTo>
                    <a:pt x="27201" y="263797"/>
                  </a:lnTo>
                  <a:lnTo>
                    <a:pt x="13044" y="254252"/>
                  </a:lnTo>
                  <a:lnTo>
                    <a:pt x="3499" y="240095"/>
                  </a:lnTo>
                  <a:lnTo>
                    <a:pt x="0" y="222758"/>
                  </a:lnTo>
                  <a:lnTo>
                    <a:pt x="0" y="44538"/>
                  </a:lnTo>
                  <a:close/>
                </a:path>
              </a:pathLst>
            </a:custGeom>
            <a:ln w="28575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79692" y="3299460"/>
              <a:ext cx="380999" cy="380999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6734450" y="3331657"/>
              <a:ext cx="267335" cy="267335"/>
            </a:xfrm>
            <a:custGeom>
              <a:avLst/>
              <a:gdLst/>
              <a:ahLst/>
              <a:cxnLst/>
              <a:rect l="l" t="t" r="r" b="b"/>
              <a:pathLst>
                <a:path w="267334" h="267335">
                  <a:moveTo>
                    <a:pt x="222707" y="0"/>
                  </a:moveTo>
                  <a:lnTo>
                    <a:pt x="44538" y="0"/>
                  </a:lnTo>
                  <a:lnTo>
                    <a:pt x="27201" y="3499"/>
                  </a:lnTo>
                  <a:lnTo>
                    <a:pt x="13044" y="13044"/>
                  </a:lnTo>
                  <a:lnTo>
                    <a:pt x="3499" y="27201"/>
                  </a:lnTo>
                  <a:lnTo>
                    <a:pt x="0" y="44538"/>
                  </a:lnTo>
                  <a:lnTo>
                    <a:pt x="0" y="222758"/>
                  </a:lnTo>
                  <a:lnTo>
                    <a:pt x="3499" y="240095"/>
                  </a:lnTo>
                  <a:lnTo>
                    <a:pt x="13044" y="254252"/>
                  </a:lnTo>
                  <a:lnTo>
                    <a:pt x="27201" y="263797"/>
                  </a:lnTo>
                  <a:lnTo>
                    <a:pt x="44538" y="267296"/>
                  </a:lnTo>
                  <a:lnTo>
                    <a:pt x="222707" y="267296"/>
                  </a:lnTo>
                  <a:lnTo>
                    <a:pt x="240044" y="263797"/>
                  </a:lnTo>
                  <a:lnTo>
                    <a:pt x="254201" y="254252"/>
                  </a:lnTo>
                  <a:lnTo>
                    <a:pt x="263746" y="240095"/>
                  </a:lnTo>
                  <a:lnTo>
                    <a:pt x="267246" y="222758"/>
                  </a:lnTo>
                  <a:lnTo>
                    <a:pt x="267246" y="44538"/>
                  </a:lnTo>
                  <a:lnTo>
                    <a:pt x="263746" y="27201"/>
                  </a:lnTo>
                  <a:lnTo>
                    <a:pt x="254201" y="13044"/>
                  </a:lnTo>
                  <a:lnTo>
                    <a:pt x="240044" y="3499"/>
                  </a:lnTo>
                  <a:lnTo>
                    <a:pt x="222707" y="0"/>
                  </a:lnTo>
                  <a:close/>
                </a:path>
              </a:pathLst>
            </a:custGeom>
            <a:solidFill>
              <a:srgbClr val="DADADA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" name="object 18"/>
            <p:cNvSpPr/>
            <p:nvPr/>
          </p:nvSpPr>
          <p:spPr>
            <a:xfrm>
              <a:off x="6734450" y="3331657"/>
              <a:ext cx="267335" cy="267335"/>
            </a:xfrm>
            <a:custGeom>
              <a:avLst/>
              <a:gdLst/>
              <a:ahLst/>
              <a:cxnLst/>
              <a:rect l="l" t="t" r="r" b="b"/>
              <a:pathLst>
                <a:path w="267334" h="267335">
                  <a:moveTo>
                    <a:pt x="0" y="44538"/>
                  </a:moveTo>
                  <a:lnTo>
                    <a:pt x="3499" y="27201"/>
                  </a:lnTo>
                  <a:lnTo>
                    <a:pt x="13044" y="13044"/>
                  </a:lnTo>
                  <a:lnTo>
                    <a:pt x="27201" y="3499"/>
                  </a:lnTo>
                  <a:lnTo>
                    <a:pt x="44538" y="0"/>
                  </a:lnTo>
                  <a:lnTo>
                    <a:pt x="222707" y="0"/>
                  </a:lnTo>
                  <a:lnTo>
                    <a:pt x="240044" y="3499"/>
                  </a:lnTo>
                  <a:lnTo>
                    <a:pt x="254201" y="13044"/>
                  </a:lnTo>
                  <a:lnTo>
                    <a:pt x="263746" y="27201"/>
                  </a:lnTo>
                  <a:lnTo>
                    <a:pt x="267246" y="44538"/>
                  </a:lnTo>
                  <a:lnTo>
                    <a:pt x="267246" y="222758"/>
                  </a:lnTo>
                  <a:lnTo>
                    <a:pt x="263746" y="240095"/>
                  </a:lnTo>
                  <a:lnTo>
                    <a:pt x="254201" y="254252"/>
                  </a:lnTo>
                  <a:lnTo>
                    <a:pt x="240044" y="263797"/>
                  </a:lnTo>
                  <a:lnTo>
                    <a:pt x="222707" y="267296"/>
                  </a:lnTo>
                  <a:lnTo>
                    <a:pt x="44538" y="267296"/>
                  </a:lnTo>
                  <a:lnTo>
                    <a:pt x="27201" y="263797"/>
                  </a:lnTo>
                  <a:lnTo>
                    <a:pt x="13044" y="254252"/>
                  </a:lnTo>
                  <a:lnTo>
                    <a:pt x="3499" y="240095"/>
                  </a:lnTo>
                  <a:lnTo>
                    <a:pt x="0" y="222758"/>
                  </a:lnTo>
                  <a:lnTo>
                    <a:pt x="0" y="44538"/>
                  </a:lnTo>
                  <a:close/>
                </a:path>
              </a:pathLst>
            </a:custGeom>
            <a:ln w="28575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19" name="object 1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678168" y="3659123"/>
              <a:ext cx="380999" cy="380999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6733530" y="3691900"/>
              <a:ext cx="267335" cy="267335"/>
            </a:xfrm>
            <a:custGeom>
              <a:avLst/>
              <a:gdLst/>
              <a:ahLst/>
              <a:cxnLst/>
              <a:rect l="l" t="t" r="r" b="b"/>
              <a:pathLst>
                <a:path w="267334" h="267335">
                  <a:moveTo>
                    <a:pt x="222707" y="0"/>
                  </a:moveTo>
                  <a:lnTo>
                    <a:pt x="44538" y="0"/>
                  </a:lnTo>
                  <a:lnTo>
                    <a:pt x="27201" y="3499"/>
                  </a:lnTo>
                  <a:lnTo>
                    <a:pt x="13044" y="13044"/>
                  </a:lnTo>
                  <a:lnTo>
                    <a:pt x="3499" y="27201"/>
                  </a:lnTo>
                  <a:lnTo>
                    <a:pt x="0" y="44538"/>
                  </a:lnTo>
                  <a:lnTo>
                    <a:pt x="0" y="222757"/>
                  </a:lnTo>
                  <a:lnTo>
                    <a:pt x="3499" y="240095"/>
                  </a:lnTo>
                  <a:lnTo>
                    <a:pt x="13044" y="254252"/>
                  </a:lnTo>
                  <a:lnTo>
                    <a:pt x="27201" y="263797"/>
                  </a:lnTo>
                  <a:lnTo>
                    <a:pt x="44538" y="267296"/>
                  </a:lnTo>
                  <a:lnTo>
                    <a:pt x="222707" y="267296"/>
                  </a:lnTo>
                  <a:lnTo>
                    <a:pt x="240044" y="263797"/>
                  </a:lnTo>
                  <a:lnTo>
                    <a:pt x="254201" y="254252"/>
                  </a:lnTo>
                  <a:lnTo>
                    <a:pt x="263746" y="240095"/>
                  </a:lnTo>
                  <a:lnTo>
                    <a:pt x="267246" y="222757"/>
                  </a:lnTo>
                  <a:lnTo>
                    <a:pt x="267246" y="44538"/>
                  </a:lnTo>
                  <a:lnTo>
                    <a:pt x="263746" y="27201"/>
                  </a:lnTo>
                  <a:lnTo>
                    <a:pt x="254201" y="13044"/>
                  </a:lnTo>
                  <a:lnTo>
                    <a:pt x="240044" y="3499"/>
                  </a:lnTo>
                  <a:lnTo>
                    <a:pt x="222707" y="0"/>
                  </a:lnTo>
                  <a:close/>
                </a:path>
              </a:pathLst>
            </a:custGeom>
            <a:solidFill>
              <a:srgbClr val="11D358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6733530" y="3691900"/>
              <a:ext cx="267335" cy="267335"/>
            </a:xfrm>
            <a:custGeom>
              <a:avLst/>
              <a:gdLst/>
              <a:ahLst/>
              <a:cxnLst/>
              <a:rect l="l" t="t" r="r" b="b"/>
              <a:pathLst>
                <a:path w="267334" h="267335">
                  <a:moveTo>
                    <a:pt x="0" y="44538"/>
                  </a:moveTo>
                  <a:lnTo>
                    <a:pt x="3499" y="27201"/>
                  </a:lnTo>
                  <a:lnTo>
                    <a:pt x="13044" y="13044"/>
                  </a:lnTo>
                  <a:lnTo>
                    <a:pt x="27201" y="3499"/>
                  </a:lnTo>
                  <a:lnTo>
                    <a:pt x="44538" y="0"/>
                  </a:lnTo>
                  <a:lnTo>
                    <a:pt x="222707" y="0"/>
                  </a:lnTo>
                  <a:lnTo>
                    <a:pt x="240044" y="3499"/>
                  </a:lnTo>
                  <a:lnTo>
                    <a:pt x="254201" y="13044"/>
                  </a:lnTo>
                  <a:lnTo>
                    <a:pt x="263746" y="27201"/>
                  </a:lnTo>
                  <a:lnTo>
                    <a:pt x="267246" y="44538"/>
                  </a:lnTo>
                  <a:lnTo>
                    <a:pt x="267246" y="222757"/>
                  </a:lnTo>
                  <a:lnTo>
                    <a:pt x="263746" y="240095"/>
                  </a:lnTo>
                  <a:lnTo>
                    <a:pt x="254201" y="254252"/>
                  </a:lnTo>
                  <a:lnTo>
                    <a:pt x="240044" y="263797"/>
                  </a:lnTo>
                  <a:lnTo>
                    <a:pt x="222707" y="267296"/>
                  </a:lnTo>
                  <a:lnTo>
                    <a:pt x="44538" y="267296"/>
                  </a:lnTo>
                  <a:lnTo>
                    <a:pt x="27201" y="263797"/>
                  </a:lnTo>
                  <a:lnTo>
                    <a:pt x="13044" y="254252"/>
                  </a:lnTo>
                  <a:lnTo>
                    <a:pt x="3499" y="240095"/>
                  </a:lnTo>
                  <a:lnTo>
                    <a:pt x="0" y="222757"/>
                  </a:lnTo>
                  <a:lnTo>
                    <a:pt x="0" y="44538"/>
                  </a:lnTo>
                  <a:close/>
                </a:path>
              </a:pathLst>
            </a:custGeom>
            <a:ln w="28575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22" name="object 2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678168" y="4044696"/>
              <a:ext cx="380999" cy="380999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6733530" y="4077610"/>
              <a:ext cx="267335" cy="267335"/>
            </a:xfrm>
            <a:custGeom>
              <a:avLst/>
              <a:gdLst/>
              <a:ahLst/>
              <a:cxnLst/>
              <a:rect l="l" t="t" r="r" b="b"/>
              <a:pathLst>
                <a:path w="267334" h="267335">
                  <a:moveTo>
                    <a:pt x="222707" y="0"/>
                  </a:moveTo>
                  <a:lnTo>
                    <a:pt x="44538" y="0"/>
                  </a:lnTo>
                  <a:lnTo>
                    <a:pt x="27201" y="3499"/>
                  </a:lnTo>
                  <a:lnTo>
                    <a:pt x="13044" y="13044"/>
                  </a:lnTo>
                  <a:lnTo>
                    <a:pt x="3499" y="27201"/>
                  </a:lnTo>
                  <a:lnTo>
                    <a:pt x="0" y="44538"/>
                  </a:lnTo>
                  <a:lnTo>
                    <a:pt x="0" y="222758"/>
                  </a:lnTo>
                  <a:lnTo>
                    <a:pt x="3499" y="240095"/>
                  </a:lnTo>
                  <a:lnTo>
                    <a:pt x="13044" y="254252"/>
                  </a:lnTo>
                  <a:lnTo>
                    <a:pt x="27201" y="263797"/>
                  </a:lnTo>
                  <a:lnTo>
                    <a:pt x="44538" y="267296"/>
                  </a:lnTo>
                  <a:lnTo>
                    <a:pt x="222707" y="267296"/>
                  </a:lnTo>
                  <a:lnTo>
                    <a:pt x="240044" y="263797"/>
                  </a:lnTo>
                  <a:lnTo>
                    <a:pt x="254201" y="254252"/>
                  </a:lnTo>
                  <a:lnTo>
                    <a:pt x="263746" y="240095"/>
                  </a:lnTo>
                  <a:lnTo>
                    <a:pt x="267246" y="222758"/>
                  </a:lnTo>
                  <a:lnTo>
                    <a:pt x="267246" y="44538"/>
                  </a:lnTo>
                  <a:lnTo>
                    <a:pt x="263746" y="27201"/>
                  </a:lnTo>
                  <a:lnTo>
                    <a:pt x="254201" y="13044"/>
                  </a:lnTo>
                  <a:lnTo>
                    <a:pt x="240044" y="3499"/>
                  </a:lnTo>
                  <a:lnTo>
                    <a:pt x="222707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4" name="object 24"/>
            <p:cNvSpPr/>
            <p:nvPr/>
          </p:nvSpPr>
          <p:spPr>
            <a:xfrm>
              <a:off x="6733530" y="4077610"/>
              <a:ext cx="267335" cy="267335"/>
            </a:xfrm>
            <a:custGeom>
              <a:avLst/>
              <a:gdLst/>
              <a:ahLst/>
              <a:cxnLst/>
              <a:rect l="l" t="t" r="r" b="b"/>
              <a:pathLst>
                <a:path w="267334" h="267335">
                  <a:moveTo>
                    <a:pt x="0" y="44538"/>
                  </a:moveTo>
                  <a:lnTo>
                    <a:pt x="3499" y="27201"/>
                  </a:lnTo>
                  <a:lnTo>
                    <a:pt x="13044" y="13044"/>
                  </a:lnTo>
                  <a:lnTo>
                    <a:pt x="27201" y="3499"/>
                  </a:lnTo>
                  <a:lnTo>
                    <a:pt x="44538" y="0"/>
                  </a:lnTo>
                  <a:lnTo>
                    <a:pt x="222707" y="0"/>
                  </a:lnTo>
                  <a:lnTo>
                    <a:pt x="240044" y="3499"/>
                  </a:lnTo>
                  <a:lnTo>
                    <a:pt x="254201" y="13044"/>
                  </a:lnTo>
                  <a:lnTo>
                    <a:pt x="263746" y="27201"/>
                  </a:lnTo>
                  <a:lnTo>
                    <a:pt x="267246" y="44538"/>
                  </a:lnTo>
                  <a:lnTo>
                    <a:pt x="267246" y="222758"/>
                  </a:lnTo>
                  <a:lnTo>
                    <a:pt x="263746" y="240095"/>
                  </a:lnTo>
                  <a:lnTo>
                    <a:pt x="254201" y="254252"/>
                  </a:lnTo>
                  <a:lnTo>
                    <a:pt x="240044" y="263797"/>
                  </a:lnTo>
                  <a:lnTo>
                    <a:pt x="222707" y="267296"/>
                  </a:lnTo>
                  <a:lnTo>
                    <a:pt x="44538" y="267296"/>
                  </a:lnTo>
                  <a:lnTo>
                    <a:pt x="27201" y="263797"/>
                  </a:lnTo>
                  <a:lnTo>
                    <a:pt x="13044" y="254252"/>
                  </a:lnTo>
                  <a:lnTo>
                    <a:pt x="3499" y="240095"/>
                  </a:lnTo>
                  <a:lnTo>
                    <a:pt x="0" y="222758"/>
                  </a:lnTo>
                  <a:lnTo>
                    <a:pt x="0" y="44538"/>
                  </a:lnTo>
                  <a:close/>
                </a:path>
              </a:pathLst>
            </a:custGeom>
            <a:ln w="28575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25" name="object 25"/>
          <p:cNvGrpSpPr/>
          <p:nvPr/>
        </p:nvGrpSpPr>
        <p:grpSpPr>
          <a:xfrm>
            <a:off x="7259679" y="4072082"/>
            <a:ext cx="294005" cy="283210"/>
            <a:chOff x="7259679" y="4072082"/>
            <a:chExt cx="294005" cy="283210"/>
          </a:xfrm>
        </p:grpSpPr>
        <p:sp>
          <p:nvSpPr>
            <p:cNvPr id="26" name="object 26"/>
            <p:cNvSpPr/>
            <p:nvPr/>
          </p:nvSpPr>
          <p:spPr>
            <a:xfrm>
              <a:off x="7272376" y="4084777"/>
              <a:ext cx="268605" cy="257810"/>
            </a:xfrm>
            <a:custGeom>
              <a:avLst/>
              <a:gdLst/>
              <a:ahLst/>
              <a:cxnLst/>
              <a:rect l="l" t="t" r="r" b="b"/>
              <a:pathLst>
                <a:path w="268604" h="257810">
                  <a:moveTo>
                    <a:pt x="268363" y="0"/>
                  </a:moveTo>
                  <a:lnTo>
                    <a:pt x="0" y="0"/>
                  </a:lnTo>
                  <a:lnTo>
                    <a:pt x="0" y="257644"/>
                  </a:lnTo>
                  <a:lnTo>
                    <a:pt x="225412" y="257644"/>
                  </a:lnTo>
                  <a:lnTo>
                    <a:pt x="268363" y="214706"/>
                  </a:lnTo>
                  <a:lnTo>
                    <a:pt x="268363" y="0"/>
                  </a:lnTo>
                  <a:close/>
                </a:path>
              </a:pathLst>
            </a:custGeom>
            <a:solidFill>
              <a:srgbClr val="F7AD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7" name="object 27"/>
            <p:cNvSpPr/>
            <p:nvPr/>
          </p:nvSpPr>
          <p:spPr>
            <a:xfrm>
              <a:off x="7497791" y="4299488"/>
              <a:ext cx="43180" cy="43180"/>
            </a:xfrm>
            <a:custGeom>
              <a:avLst/>
              <a:gdLst/>
              <a:ahLst/>
              <a:cxnLst/>
              <a:rect l="l" t="t" r="r" b="b"/>
              <a:pathLst>
                <a:path w="43179" h="43179">
                  <a:moveTo>
                    <a:pt x="42938" y="0"/>
                  </a:moveTo>
                  <a:lnTo>
                    <a:pt x="8585" y="8585"/>
                  </a:lnTo>
                  <a:lnTo>
                    <a:pt x="0" y="42938"/>
                  </a:lnTo>
                  <a:lnTo>
                    <a:pt x="42938" y="0"/>
                  </a:lnTo>
                  <a:close/>
                </a:path>
              </a:pathLst>
            </a:custGeom>
            <a:solidFill>
              <a:srgbClr val="C78BCD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8" name="object 28"/>
            <p:cNvSpPr/>
            <p:nvPr/>
          </p:nvSpPr>
          <p:spPr>
            <a:xfrm>
              <a:off x="7272379" y="4084782"/>
              <a:ext cx="268605" cy="257810"/>
            </a:xfrm>
            <a:custGeom>
              <a:avLst/>
              <a:gdLst/>
              <a:ahLst/>
              <a:cxnLst/>
              <a:rect l="l" t="t" r="r" b="b"/>
              <a:pathLst>
                <a:path w="268604" h="257810">
                  <a:moveTo>
                    <a:pt x="225412" y="257644"/>
                  </a:moveTo>
                  <a:lnTo>
                    <a:pt x="233997" y="223291"/>
                  </a:lnTo>
                  <a:lnTo>
                    <a:pt x="268351" y="214706"/>
                  </a:lnTo>
                  <a:lnTo>
                    <a:pt x="225412" y="257644"/>
                  </a:lnTo>
                  <a:lnTo>
                    <a:pt x="0" y="257644"/>
                  </a:lnTo>
                  <a:lnTo>
                    <a:pt x="0" y="0"/>
                  </a:lnTo>
                  <a:lnTo>
                    <a:pt x="268351" y="0"/>
                  </a:lnTo>
                  <a:lnTo>
                    <a:pt x="268351" y="214706"/>
                  </a:lnTo>
                </a:path>
              </a:pathLst>
            </a:custGeom>
            <a:ln w="25400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29" name="object 29"/>
          <p:cNvGrpSpPr/>
          <p:nvPr/>
        </p:nvGrpSpPr>
        <p:grpSpPr>
          <a:xfrm>
            <a:off x="7208519" y="3299459"/>
            <a:ext cx="381000" cy="381000"/>
            <a:chOff x="7208519" y="3299459"/>
            <a:chExt cx="381000" cy="381000"/>
          </a:xfrm>
        </p:grpSpPr>
        <p:pic>
          <p:nvPicPr>
            <p:cNvPr id="30" name="object 3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208519" y="3299459"/>
              <a:ext cx="380999" cy="380999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7264220" y="3331657"/>
              <a:ext cx="267335" cy="267335"/>
            </a:xfrm>
            <a:custGeom>
              <a:avLst/>
              <a:gdLst/>
              <a:ahLst/>
              <a:cxnLst/>
              <a:rect l="l" t="t" r="r" b="b"/>
              <a:pathLst>
                <a:path w="267334" h="267335">
                  <a:moveTo>
                    <a:pt x="0" y="44538"/>
                  </a:moveTo>
                  <a:lnTo>
                    <a:pt x="3499" y="27201"/>
                  </a:lnTo>
                  <a:lnTo>
                    <a:pt x="13044" y="13044"/>
                  </a:lnTo>
                  <a:lnTo>
                    <a:pt x="27201" y="3499"/>
                  </a:lnTo>
                  <a:lnTo>
                    <a:pt x="44538" y="0"/>
                  </a:lnTo>
                  <a:lnTo>
                    <a:pt x="222707" y="0"/>
                  </a:lnTo>
                  <a:lnTo>
                    <a:pt x="240044" y="3499"/>
                  </a:lnTo>
                  <a:lnTo>
                    <a:pt x="254201" y="13044"/>
                  </a:lnTo>
                  <a:lnTo>
                    <a:pt x="263746" y="27201"/>
                  </a:lnTo>
                  <a:lnTo>
                    <a:pt x="267246" y="44538"/>
                  </a:lnTo>
                  <a:lnTo>
                    <a:pt x="267246" y="222758"/>
                  </a:lnTo>
                  <a:lnTo>
                    <a:pt x="263746" y="240095"/>
                  </a:lnTo>
                  <a:lnTo>
                    <a:pt x="254201" y="254252"/>
                  </a:lnTo>
                  <a:lnTo>
                    <a:pt x="240044" y="263797"/>
                  </a:lnTo>
                  <a:lnTo>
                    <a:pt x="222707" y="267296"/>
                  </a:lnTo>
                  <a:lnTo>
                    <a:pt x="44538" y="267296"/>
                  </a:lnTo>
                  <a:lnTo>
                    <a:pt x="27201" y="263797"/>
                  </a:lnTo>
                  <a:lnTo>
                    <a:pt x="13044" y="254252"/>
                  </a:lnTo>
                  <a:lnTo>
                    <a:pt x="3499" y="240095"/>
                  </a:lnTo>
                  <a:lnTo>
                    <a:pt x="0" y="222758"/>
                  </a:lnTo>
                  <a:lnTo>
                    <a:pt x="0" y="44538"/>
                  </a:lnTo>
                  <a:close/>
                </a:path>
              </a:pathLst>
            </a:custGeom>
            <a:ln w="28575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32" name="object 32"/>
          <p:cNvGrpSpPr/>
          <p:nvPr/>
        </p:nvGrpSpPr>
        <p:grpSpPr>
          <a:xfrm>
            <a:off x="7213396" y="3012998"/>
            <a:ext cx="368935" cy="93980"/>
            <a:chOff x="7213396" y="3012998"/>
            <a:chExt cx="368935" cy="93980"/>
          </a:xfrm>
        </p:grpSpPr>
        <p:sp>
          <p:nvSpPr>
            <p:cNvPr id="33" name="object 33"/>
            <p:cNvSpPr/>
            <p:nvPr/>
          </p:nvSpPr>
          <p:spPr>
            <a:xfrm>
              <a:off x="7213397" y="3012998"/>
              <a:ext cx="368935" cy="93980"/>
            </a:xfrm>
            <a:custGeom>
              <a:avLst/>
              <a:gdLst/>
              <a:ahLst/>
              <a:cxnLst/>
              <a:rect l="l" t="t" r="r" b="b"/>
              <a:pathLst>
                <a:path w="368934" h="93980">
                  <a:moveTo>
                    <a:pt x="93167" y="12"/>
                  </a:moveTo>
                  <a:lnTo>
                    <a:pt x="0" y="12"/>
                  </a:lnTo>
                  <a:lnTo>
                    <a:pt x="0" y="93649"/>
                  </a:lnTo>
                  <a:lnTo>
                    <a:pt x="93167" y="93649"/>
                  </a:lnTo>
                  <a:lnTo>
                    <a:pt x="93167" y="12"/>
                  </a:lnTo>
                  <a:close/>
                </a:path>
                <a:path w="368934" h="93980">
                  <a:moveTo>
                    <a:pt x="232092" y="0"/>
                  </a:moveTo>
                  <a:lnTo>
                    <a:pt x="138925" y="0"/>
                  </a:lnTo>
                  <a:lnTo>
                    <a:pt x="138925" y="93637"/>
                  </a:lnTo>
                  <a:lnTo>
                    <a:pt x="232092" y="93637"/>
                  </a:lnTo>
                  <a:lnTo>
                    <a:pt x="232092" y="0"/>
                  </a:lnTo>
                  <a:close/>
                </a:path>
                <a:path w="368934" h="93980">
                  <a:moveTo>
                    <a:pt x="368896" y="12"/>
                  </a:moveTo>
                  <a:lnTo>
                    <a:pt x="275729" y="12"/>
                  </a:lnTo>
                  <a:lnTo>
                    <a:pt x="275729" y="93649"/>
                  </a:lnTo>
                  <a:lnTo>
                    <a:pt x="368896" y="93649"/>
                  </a:lnTo>
                  <a:lnTo>
                    <a:pt x="368896" y="12"/>
                  </a:lnTo>
                  <a:close/>
                </a:path>
              </a:pathLst>
            </a:custGeom>
            <a:solidFill>
              <a:srgbClr val="1F497D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4" name="object 34"/>
            <p:cNvSpPr/>
            <p:nvPr/>
          </p:nvSpPr>
          <p:spPr>
            <a:xfrm>
              <a:off x="7306564" y="3059827"/>
              <a:ext cx="182880" cy="0"/>
            </a:xfrm>
            <a:custGeom>
              <a:avLst/>
              <a:gdLst/>
              <a:ahLst/>
              <a:cxnLst/>
              <a:rect l="l" t="t" r="r" b="b"/>
              <a:pathLst>
                <a:path w="182879">
                  <a:moveTo>
                    <a:pt x="0" y="0"/>
                  </a:moveTo>
                  <a:lnTo>
                    <a:pt x="182562" y="0"/>
                  </a:lnTo>
                </a:path>
              </a:pathLst>
            </a:custGeom>
            <a:ln w="19050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35" name="object 35"/>
          <p:cNvGrpSpPr/>
          <p:nvPr/>
        </p:nvGrpSpPr>
        <p:grpSpPr>
          <a:xfrm>
            <a:off x="3545597" y="2111460"/>
            <a:ext cx="1709420" cy="1609090"/>
            <a:chOff x="3545597" y="2111460"/>
            <a:chExt cx="1709420" cy="1609090"/>
          </a:xfrm>
        </p:grpSpPr>
        <p:sp>
          <p:nvSpPr>
            <p:cNvPr id="36" name="object 36"/>
            <p:cNvSpPr/>
            <p:nvPr/>
          </p:nvSpPr>
          <p:spPr>
            <a:xfrm>
              <a:off x="3545597" y="2111460"/>
              <a:ext cx="1709420" cy="1609090"/>
            </a:xfrm>
            <a:custGeom>
              <a:avLst/>
              <a:gdLst/>
              <a:ahLst/>
              <a:cxnLst/>
              <a:rect l="l" t="t" r="r" b="b"/>
              <a:pathLst>
                <a:path w="1709420" h="1609089">
                  <a:moveTo>
                    <a:pt x="1441145" y="0"/>
                  </a:moveTo>
                  <a:lnTo>
                    <a:pt x="268173" y="0"/>
                  </a:lnTo>
                  <a:lnTo>
                    <a:pt x="219968" y="4320"/>
                  </a:lnTo>
                  <a:lnTo>
                    <a:pt x="174599" y="16777"/>
                  </a:lnTo>
                  <a:lnTo>
                    <a:pt x="132821" y="36613"/>
                  </a:lnTo>
                  <a:lnTo>
                    <a:pt x="95392" y="63071"/>
                  </a:lnTo>
                  <a:lnTo>
                    <a:pt x="63071" y="95392"/>
                  </a:lnTo>
                  <a:lnTo>
                    <a:pt x="36613" y="132821"/>
                  </a:lnTo>
                  <a:lnTo>
                    <a:pt x="16777" y="174599"/>
                  </a:lnTo>
                  <a:lnTo>
                    <a:pt x="4320" y="219968"/>
                  </a:lnTo>
                  <a:lnTo>
                    <a:pt x="0" y="268173"/>
                  </a:lnTo>
                  <a:lnTo>
                    <a:pt x="0" y="1340827"/>
                  </a:lnTo>
                  <a:lnTo>
                    <a:pt x="4320" y="1389032"/>
                  </a:lnTo>
                  <a:lnTo>
                    <a:pt x="16777" y="1434401"/>
                  </a:lnTo>
                  <a:lnTo>
                    <a:pt x="36613" y="1476179"/>
                  </a:lnTo>
                  <a:lnTo>
                    <a:pt x="63071" y="1513608"/>
                  </a:lnTo>
                  <a:lnTo>
                    <a:pt x="95392" y="1545929"/>
                  </a:lnTo>
                  <a:lnTo>
                    <a:pt x="132821" y="1572387"/>
                  </a:lnTo>
                  <a:lnTo>
                    <a:pt x="174599" y="1592223"/>
                  </a:lnTo>
                  <a:lnTo>
                    <a:pt x="219968" y="1604680"/>
                  </a:lnTo>
                  <a:lnTo>
                    <a:pt x="268173" y="1609001"/>
                  </a:lnTo>
                  <a:lnTo>
                    <a:pt x="1441145" y="1609001"/>
                  </a:lnTo>
                  <a:lnTo>
                    <a:pt x="1489349" y="1604680"/>
                  </a:lnTo>
                  <a:lnTo>
                    <a:pt x="1534719" y="1592223"/>
                  </a:lnTo>
                  <a:lnTo>
                    <a:pt x="1576497" y="1572387"/>
                  </a:lnTo>
                  <a:lnTo>
                    <a:pt x="1613925" y="1545929"/>
                  </a:lnTo>
                  <a:lnTo>
                    <a:pt x="1646247" y="1513608"/>
                  </a:lnTo>
                  <a:lnTo>
                    <a:pt x="1672704" y="1476179"/>
                  </a:lnTo>
                  <a:lnTo>
                    <a:pt x="1692540" y="1434401"/>
                  </a:lnTo>
                  <a:lnTo>
                    <a:pt x="1704997" y="1389032"/>
                  </a:lnTo>
                  <a:lnTo>
                    <a:pt x="1709318" y="1340827"/>
                  </a:lnTo>
                  <a:lnTo>
                    <a:pt x="1709318" y="268173"/>
                  </a:lnTo>
                  <a:lnTo>
                    <a:pt x="1704997" y="219968"/>
                  </a:lnTo>
                  <a:lnTo>
                    <a:pt x="1692540" y="174599"/>
                  </a:lnTo>
                  <a:lnTo>
                    <a:pt x="1672704" y="132821"/>
                  </a:lnTo>
                  <a:lnTo>
                    <a:pt x="1646247" y="95392"/>
                  </a:lnTo>
                  <a:lnTo>
                    <a:pt x="1613925" y="63071"/>
                  </a:lnTo>
                  <a:lnTo>
                    <a:pt x="1576497" y="36613"/>
                  </a:lnTo>
                  <a:lnTo>
                    <a:pt x="1534719" y="16777"/>
                  </a:lnTo>
                  <a:lnTo>
                    <a:pt x="1489349" y="4320"/>
                  </a:lnTo>
                  <a:lnTo>
                    <a:pt x="1441145" y="0"/>
                  </a:lnTo>
                  <a:close/>
                </a:path>
              </a:pathLst>
            </a:custGeom>
            <a:solidFill>
              <a:srgbClr val="CCC1DA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37" name="object 3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637784" y="2942844"/>
              <a:ext cx="711698" cy="711703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666744" y="2980944"/>
              <a:ext cx="720839" cy="725423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3692672" y="2974930"/>
              <a:ext cx="598805" cy="598805"/>
            </a:xfrm>
            <a:custGeom>
              <a:avLst/>
              <a:gdLst/>
              <a:ahLst/>
              <a:cxnLst/>
              <a:rect l="l" t="t" r="r" b="b"/>
              <a:pathLst>
                <a:path w="598804" h="598804">
                  <a:moveTo>
                    <a:pt x="498500" y="0"/>
                  </a:moveTo>
                  <a:lnTo>
                    <a:pt x="99707" y="0"/>
                  </a:lnTo>
                  <a:lnTo>
                    <a:pt x="60896" y="7835"/>
                  </a:lnTo>
                  <a:lnTo>
                    <a:pt x="29203" y="29203"/>
                  </a:lnTo>
                  <a:lnTo>
                    <a:pt x="7835" y="60896"/>
                  </a:lnTo>
                  <a:lnTo>
                    <a:pt x="0" y="99707"/>
                  </a:lnTo>
                  <a:lnTo>
                    <a:pt x="0" y="498500"/>
                  </a:lnTo>
                  <a:lnTo>
                    <a:pt x="7835" y="537311"/>
                  </a:lnTo>
                  <a:lnTo>
                    <a:pt x="29203" y="569004"/>
                  </a:lnTo>
                  <a:lnTo>
                    <a:pt x="60896" y="590372"/>
                  </a:lnTo>
                  <a:lnTo>
                    <a:pt x="99707" y="598208"/>
                  </a:lnTo>
                  <a:lnTo>
                    <a:pt x="498500" y="598208"/>
                  </a:lnTo>
                  <a:lnTo>
                    <a:pt x="537303" y="590372"/>
                  </a:lnTo>
                  <a:lnTo>
                    <a:pt x="568993" y="569004"/>
                  </a:lnTo>
                  <a:lnTo>
                    <a:pt x="590360" y="537311"/>
                  </a:lnTo>
                  <a:lnTo>
                    <a:pt x="598195" y="498500"/>
                  </a:lnTo>
                  <a:lnTo>
                    <a:pt x="598195" y="99707"/>
                  </a:lnTo>
                  <a:lnTo>
                    <a:pt x="590360" y="60896"/>
                  </a:lnTo>
                  <a:lnTo>
                    <a:pt x="568993" y="29203"/>
                  </a:lnTo>
                  <a:lnTo>
                    <a:pt x="537303" y="7835"/>
                  </a:lnTo>
                  <a:lnTo>
                    <a:pt x="498500" y="0"/>
                  </a:lnTo>
                  <a:close/>
                </a:path>
              </a:pathLst>
            </a:custGeom>
            <a:solidFill>
              <a:srgbClr val="11D358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0" name="object 40"/>
            <p:cNvSpPr/>
            <p:nvPr/>
          </p:nvSpPr>
          <p:spPr>
            <a:xfrm>
              <a:off x="3692672" y="2974930"/>
              <a:ext cx="598805" cy="598805"/>
            </a:xfrm>
            <a:custGeom>
              <a:avLst/>
              <a:gdLst/>
              <a:ahLst/>
              <a:cxnLst/>
              <a:rect l="l" t="t" r="r" b="b"/>
              <a:pathLst>
                <a:path w="598804" h="598804">
                  <a:moveTo>
                    <a:pt x="0" y="99707"/>
                  </a:moveTo>
                  <a:lnTo>
                    <a:pt x="7835" y="60896"/>
                  </a:lnTo>
                  <a:lnTo>
                    <a:pt x="29203" y="29203"/>
                  </a:lnTo>
                  <a:lnTo>
                    <a:pt x="60896" y="7835"/>
                  </a:lnTo>
                  <a:lnTo>
                    <a:pt x="99707" y="0"/>
                  </a:lnTo>
                  <a:lnTo>
                    <a:pt x="498500" y="0"/>
                  </a:lnTo>
                  <a:lnTo>
                    <a:pt x="537303" y="7835"/>
                  </a:lnTo>
                  <a:lnTo>
                    <a:pt x="568993" y="29203"/>
                  </a:lnTo>
                  <a:lnTo>
                    <a:pt x="590360" y="60896"/>
                  </a:lnTo>
                  <a:lnTo>
                    <a:pt x="598195" y="99707"/>
                  </a:lnTo>
                  <a:lnTo>
                    <a:pt x="598195" y="498500"/>
                  </a:lnTo>
                  <a:lnTo>
                    <a:pt x="590360" y="537311"/>
                  </a:lnTo>
                  <a:lnTo>
                    <a:pt x="568993" y="569004"/>
                  </a:lnTo>
                  <a:lnTo>
                    <a:pt x="537303" y="590372"/>
                  </a:lnTo>
                  <a:lnTo>
                    <a:pt x="498500" y="598208"/>
                  </a:lnTo>
                  <a:lnTo>
                    <a:pt x="99707" y="598208"/>
                  </a:lnTo>
                  <a:lnTo>
                    <a:pt x="60896" y="590372"/>
                  </a:lnTo>
                  <a:lnTo>
                    <a:pt x="29203" y="569004"/>
                  </a:lnTo>
                  <a:lnTo>
                    <a:pt x="7835" y="537311"/>
                  </a:lnTo>
                  <a:lnTo>
                    <a:pt x="0" y="498500"/>
                  </a:lnTo>
                  <a:lnTo>
                    <a:pt x="0" y="99707"/>
                  </a:lnTo>
                  <a:close/>
                </a:path>
              </a:pathLst>
            </a:custGeom>
            <a:ln w="28575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41" name="object 4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637784" y="2196083"/>
              <a:ext cx="711698" cy="711704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666744" y="2235707"/>
              <a:ext cx="720839" cy="725423"/>
            </a:xfrm>
            <a:prstGeom prst="rect">
              <a:avLst/>
            </a:prstGeom>
          </p:spPr>
        </p:pic>
        <p:sp>
          <p:nvSpPr>
            <p:cNvPr id="43" name="object 43"/>
            <p:cNvSpPr/>
            <p:nvPr/>
          </p:nvSpPr>
          <p:spPr>
            <a:xfrm>
              <a:off x="3692672" y="2228604"/>
              <a:ext cx="598805" cy="598805"/>
            </a:xfrm>
            <a:custGeom>
              <a:avLst/>
              <a:gdLst/>
              <a:ahLst/>
              <a:cxnLst/>
              <a:rect l="l" t="t" r="r" b="b"/>
              <a:pathLst>
                <a:path w="598804" h="598805">
                  <a:moveTo>
                    <a:pt x="498500" y="0"/>
                  </a:moveTo>
                  <a:lnTo>
                    <a:pt x="99707" y="0"/>
                  </a:lnTo>
                  <a:lnTo>
                    <a:pt x="60896" y="7835"/>
                  </a:lnTo>
                  <a:lnTo>
                    <a:pt x="29203" y="29203"/>
                  </a:lnTo>
                  <a:lnTo>
                    <a:pt x="7835" y="60896"/>
                  </a:lnTo>
                  <a:lnTo>
                    <a:pt x="0" y="99707"/>
                  </a:lnTo>
                  <a:lnTo>
                    <a:pt x="0" y="498500"/>
                  </a:lnTo>
                  <a:lnTo>
                    <a:pt x="7835" y="537311"/>
                  </a:lnTo>
                  <a:lnTo>
                    <a:pt x="29203" y="569004"/>
                  </a:lnTo>
                  <a:lnTo>
                    <a:pt x="60896" y="590372"/>
                  </a:lnTo>
                  <a:lnTo>
                    <a:pt x="99707" y="598208"/>
                  </a:lnTo>
                  <a:lnTo>
                    <a:pt x="498500" y="598208"/>
                  </a:lnTo>
                  <a:lnTo>
                    <a:pt x="537303" y="590372"/>
                  </a:lnTo>
                  <a:lnTo>
                    <a:pt x="568993" y="569004"/>
                  </a:lnTo>
                  <a:lnTo>
                    <a:pt x="590360" y="537311"/>
                  </a:lnTo>
                  <a:lnTo>
                    <a:pt x="598195" y="498500"/>
                  </a:lnTo>
                  <a:lnTo>
                    <a:pt x="598195" y="99707"/>
                  </a:lnTo>
                  <a:lnTo>
                    <a:pt x="590360" y="60896"/>
                  </a:lnTo>
                  <a:lnTo>
                    <a:pt x="568993" y="29203"/>
                  </a:lnTo>
                  <a:lnTo>
                    <a:pt x="537303" y="7835"/>
                  </a:lnTo>
                  <a:lnTo>
                    <a:pt x="498500" y="0"/>
                  </a:lnTo>
                  <a:close/>
                </a:path>
              </a:pathLst>
            </a:custGeom>
            <a:solidFill>
              <a:srgbClr val="11D358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4" name="object 44"/>
            <p:cNvSpPr/>
            <p:nvPr/>
          </p:nvSpPr>
          <p:spPr>
            <a:xfrm>
              <a:off x="3692672" y="2228604"/>
              <a:ext cx="598805" cy="598805"/>
            </a:xfrm>
            <a:custGeom>
              <a:avLst/>
              <a:gdLst/>
              <a:ahLst/>
              <a:cxnLst/>
              <a:rect l="l" t="t" r="r" b="b"/>
              <a:pathLst>
                <a:path w="598804" h="598805">
                  <a:moveTo>
                    <a:pt x="0" y="99707"/>
                  </a:moveTo>
                  <a:lnTo>
                    <a:pt x="7835" y="60896"/>
                  </a:lnTo>
                  <a:lnTo>
                    <a:pt x="29203" y="29203"/>
                  </a:lnTo>
                  <a:lnTo>
                    <a:pt x="60896" y="7835"/>
                  </a:lnTo>
                  <a:lnTo>
                    <a:pt x="99707" y="0"/>
                  </a:lnTo>
                  <a:lnTo>
                    <a:pt x="498500" y="0"/>
                  </a:lnTo>
                  <a:lnTo>
                    <a:pt x="537303" y="7835"/>
                  </a:lnTo>
                  <a:lnTo>
                    <a:pt x="568993" y="29203"/>
                  </a:lnTo>
                  <a:lnTo>
                    <a:pt x="590360" y="60896"/>
                  </a:lnTo>
                  <a:lnTo>
                    <a:pt x="598195" y="99707"/>
                  </a:lnTo>
                  <a:lnTo>
                    <a:pt x="598195" y="498500"/>
                  </a:lnTo>
                  <a:lnTo>
                    <a:pt x="590360" y="537311"/>
                  </a:lnTo>
                  <a:lnTo>
                    <a:pt x="568993" y="569004"/>
                  </a:lnTo>
                  <a:lnTo>
                    <a:pt x="537303" y="590372"/>
                  </a:lnTo>
                  <a:lnTo>
                    <a:pt x="498500" y="598208"/>
                  </a:lnTo>
                  <a:lnTo>
                    <a:pt x="99707" y="598208"/>
                  </a:lnTo>
                  <a:lnTo>
                    <a:pt x="60896" y="590372"/>
                  </a:lnTo>
                  <a:lnTo>
                    <a:pt x="29203" y="569004"/>
                  </a:lnTo>
                  <a:lnTo>
                    <a:pt x="7835" y="537311"/>
                  </a:lnTo>
                  <a:lnTo>
                    <a:pt x="0" y="498500"/>
                  </a:lnTo>
                  <a:lnTo>
                    <a:pt x="0" y="99707"/>
                  </a:lnTo>
                  <a:close/>
                </a:path>
              </a:pathLst>
            </a:custGeom>
            <a:ln w="28575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45" name="object 45"/>
          <p:cNvSpPr txBox="1"/>
          <p:nvPr/>
        </p:nvSpPr>
        <p:spPr>
          <a:xfrm>
            <a:off x="3877502" y="2312318"/>
            <a:ext cx="22732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grpSp>
        <p:nvGrpSpPr>
          <p:cNvPr id="46" name="object 46"/>
          <p:cNvGrpSpPr/>
          <p:nvPr/>
        </p:nvGrpSpPr>
        <p:grpSpPr>
          <a:xfrm>
            <a:off x="4450079" y="2199132"/>
            <a:ext cx="749935" cy="765175"/>
            <a:chOff x="4450079" y="2199132"/>
            <a:chExt cx="749935" cy="765175"/>
          </a:xfrm>
        </p:grpSpPr>
        <p:pic>
          <p:nvPicPr>
            <p:cNvPr id="47" name="object 4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450079" y="2199132"/>
              <a:ext cx="711704" cy="711695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479032" y="2238756"/>
              <a:ext cx="720851" cy="725423"/>
            </a:xfrm>
            <a:prstGeom prst="rect">
              <a:avLst/>
            </a:prstGeom>
          </p:spPr>
        </p:pic>
        <p:sp>
          <p:nvSpPr>
            <p:cNvPr id="49" name="object 49"/>
            <p:cNvSpPr/>
            <p:nvPr/>
          </p:nvSpPr>
          <p:spPr>
            <a:xfrm>
              <a:off x="4505637" y="2231370"/>
              <a:ext cx="598805" cy="598805"/>
            </a:xfrm>
            <a:custGeom>
              <a:avLst/>
              <a:gdLst/>
              <a:ahLst/>
              <a:cxnLst/>
              <a:rect l="l" t="t" r="r" b="b"/>
              <a:pathLst>
                <a:path w="598804" h="598805">
                  <a:moveTo>
                    <a:pt x="498500" y="0"/>
                  </a:moveTo>
                  <a:lnTo>
                    <a:pt x="99707" y="0"/>
                  </a:lnTo>
                  <a:lnTo>
                    <a:pt x="60896" y="7835"/>
                  </a:lnTo>
                  <a:lnTo>
                    <a:pt x="29203" y="29203"/>
                  </a:lnTo>
                  <a:lnTo>
                    <a:pt x="7835" y="60896"/>
                  </a:lnTo>
                  <a:lnTo>
                    <a:pt x="0" y="99707"/>
                  </a:lnTo>
                  <a:lnTo>
                    <a:pt x="0" y="498500"/>
                  </a:lnTo>
                  <a:lnTo>
                    <a:pt x="7835" y="537311"/>
                  </a:lnTo>
                  <a:lnTo>
                    <a:pt x="29203" y="569004"/>
                  </a:lnTo>
                  <a:lnTo>
                    <a:pt x="60896" y="590372"/>
                  </a:lnTo>
                  <a:lnTo>
                    <a:pt x="99707" y="598208"/>
                  </a:lnTo>
                  <a:lnTo>
                    <a:pt x="498500" y="598208"/>
                  </a:lnTo>
                  <a:lnTo>
                    <a:pt x="537303" y="590372"/>
                  </a:lnTo>
                  <a:lnTo>
                    <a:pt x="568993" y="569004"/>
                  </a:lnTo>
                  <a:lnTo>
                    <a:pt x="590360" y="537311"/>
                  </a:lnTo>
                  <a:lnTo>
                    <a:pt x="598195" y="498500"/>
                  </a:lnTo>
                  <a:lnTo>
                    <a:pt x="598195" y="99707"/>
                  </a:lnTo>
                  <a:lnTo>
                    <a:pt x="590360" y="60896"/>
                  </a:lnTo>
                  <a:lnTo>
                    <a:pt x="568993" y="29203"/>
                  </a:lnTo>
                  <a:lnTo>
                    <a:pt x="537303" y="7835"/>
                  </a:lnTo>
                  <a:lnTo>
                    <a:pt x="498500" y="0"/>
                  </a:lnTo>
                  <a:close/>
                </a:path>
              </a:pathLst>
            </a:custGeom>
            <a:solidFill>
              <a:srgbClr val="11D358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0" name="object 50"/>
            <p:cNvSpPr/>
            <p:nvPr/>
          </p:nvSpPr>
          <p:spPr>
            <a:xfrm>
              <a:off x="4505638" y="2231370"/>
              <a:ext cx="598805" cy="598805"/>
            </a:xfrm>
            <a:custGeom>
              <a:avLst/>
              <a:gdLst/>
              <a:ahLst/>
              <a:cxnLst/>
              <a:rect l="l" t="t" r="r" b="b"/>
              <a:pathLst>
                <a:path w="598804" h="598805">
                  <a:moveTo>
                    <a:pt x="0" y="99707"/>
                  </a:moveTo>
                  <a:lnTo>
                    <a:pt x="7835" y="60896"/>
                  </a:lnTo>
                  <a:lnTo>
                    <a:pt x="29203" y="29203"/>
                  </a:lnTo>
                  <a:lnTo>
                    <a:pt x="60896" y="7835"/>
                  </a:lnTo>
                  <a:lnTo>
                    <a:pt x="99707" y="0"/>
                  </a:lnTo>
                  <a:lnTo>
                    <a:pt x="498500" y="0"/>
                  </a:lnTo>
                  <a:lnTo>
                    <a:pt x="537303" y="7835"/>
                  </a:lnTo>
                  <a:lnTo>
                    <a:pt x="568993" y="29203"/>
                  </a:lnTo>
                  <a:lnTo>
                    <a:pt x="590360" y="60896"/>
                  </a:lnTo>
                  <a:lnTo>
                    <a:pt x="598195" y="99707"/>
                  </a:lnTo>
                  <a:lnTo>
                    <a:pt x="598195" y="498500"/>
                  </a:lnTo>
                  <a:lnTo>
                    <a:pt x="590360" y="537311"/>
                  </a:lnTo>
                  <a:lnTo>
                    <a:pt x="568993" y="569004"/>
                  </a:lnTo>
                  <a:lnTo>
                    <a:pt x="537303" y="590372"/>
                  </a:lnTo>
                  <a:lnTo>
                    <a:pt x="498500" y="598208"/>
                  </a:lnTo>
                  <a:lnTo>
                    <a:pt x="99707" y="598208"/>
                  </a:lnTo>
                  <a:lnTo>
                    <a:pt x="60896" y="590372"/>
                  </a:lnTo>
                  <a:lnTo>
                    <a:pt x="29203" y="569004"/>
                  </a:lnTo>
                  <a:lnTo>
                    <a:pt x="7835" y="537311"/>
                  </a:lnTo>
                  <a:lnTo>
                    <a:pt x="0" y="498500"/>
                  </a:lnTo>
                  <a:lnTo>
                    <a:pt x="0" y="99707"/>
                  </a:lnTo>
                  <a:close/>
                </a:path>
              </a:pathLst>
            </a:custGeom>
            <a:ln w="28575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51" name="object 51"/>
          <p:cNvSpPr txBox="1"/>
          <p:nvPr/>
        </p:nvSpPr>
        <p:spPr>
          <a:xfrm>
            <a:off x="4690467" y="2315082"/>
            <a:ext cx="22732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grpSp>
        <p:nvGrpSpPr>
          <p:cNvPr id="52" name="object 52"/>
          <p:cNvGrpSpPr/>
          <p:nvPr/>
        </p:nvGrpSpPr>
        <p:grpSpPr>
          <a:xfrm>
            <a:off x="3982248" y="2518186"/>
            <a:ext cx="1213485" cy="1193165"/>
            <a:chOff x="3982248" y="2518186"/>
            <a:chExt cx="1213485" cy="1193165"/>
          </a:xfrm>
        </p:grpSpPr>
        <p:sp>
          <p:nvSpPr>
            <p:cNvPr id="53" name="object 53"/>
            <p:cNvSpPr/>
            <p:nvPr/>
          </p:nvSpPr>
          <p:spPr>
            <a:xfrm>
              <a:off x="4290871" y="2527711"/>
              <a:ext cx="215265" cy="3175"/>
            </a:xfrm>
            <a:custGeom>
              <a:avLst/>
              <a:gdLst/>
              <a:ahLst/>
              <a:cxnLst/>
              <a:rect l="l" t="t" r="r" b="b"/>
              <a:pathLst>
                <a:path w="215264" h="3175">
                  <a:moveTo>
                    <a:pt x="0" y="0"/>
                  </a:moveTo>
                  <a:lnTo>
                    <a:pt x="214769" y="2768"/>
                  </a:lnTo>
                </a:path>
              </a:pathLst>
            </a:custGeom>
            <a:ln w="19049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4" name="object 54"/>
            <p:cNvSpPr/>
            <p:nvPr/>
          </p:nvSpPr>
          <p:spPr>
            <a:xfrm>
              <a:off x="4290872" y="3274035"/>
              <a:ext cx="209550" cy="3810"/>
            </a:xfrm>
            <a:custGeom>
              <a:avLst/>
              <a:gdLst/>
              <a:ahLst/>
              <a:cxnLst/>
              <a:rect l="l" t="t" r="r" b="b"/>
              <a:pathLst>
                <a:path w="209550" h="3810">
                  <a:moveTo>
                    <a:pt x="-9525" y="1905"/>
                  </a:moveTo>
                  <a:lnTo>
                    <a:pt x="218909" y="1905"/>
                  </a:lnTo>
                </a:path>
              </a:pathLst>
            </a:custGeom>
            <a:ln w="22860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5" name="object 55"/>
            <p:cNvSpPr/>
            <p:nvPr/>
          </p:nvSpPr>
          <p:spPr>
            <a:xfrm>
              <a:off x="3991773" y="2826810"/>
              <a:ext cx="0" cy="148590"/>
            </a:xfrm>
            <a:custGeom>
              <a:avLst/>
              <a:gdLst/>
              <a:ahLst/>
              <a:cxnLst/>
              <a:rect l="l" t="t" r="r" b="b"/>
              <a:pathLst>
                <a:path h="148589">
                  <a:moveTo>
                    <a:pt x="0" y="0"/>
                  </a:moveTo>
                  <a:lnTo>
                    <a:pt x="0" y="148120"/>
                  </a:lnTo>
                </a:path>
              </a:pathLst>
            </a:custGeom>
            <a:ln w="19050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6" name="object 56"/>
            <p:cNvSpPr/>
            <p:nvPr/>
          </p:nvSpPr>
          <p:spPr>
            <a:xfrm>
              <a:off x="4799354" y="2829575"/>
              <a:ext cx="5715" cy="149225"/>
            </a:xfrm>
            <a:custGeom>
              <a:avLst/>
              <a:gdLst/>
              <a:ahLst/>
              <a:cxnLst/>
              <a:rect l="l" t="t" r="r" b="b"/>
              <a:pathLst>
                <a:path w="5714" h="149225">
                  <a:moveTo>
                    <a:pt x="2692" y="-9525"/>
                  </a:moveTo>
                  <a:lnTo>
                    <a:pt x="2692" y="158699"/>
                  </a:lnTo>
                </a:path>
              </a:pathLst>
            </a:custGeom>
            <a:ln w="24434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7" name="object 57"/>
            <p:cNvSpPr/>
            <p:nvPr/>
          </p:nvSpPr>
          <p:spPr>
            <a:xfrm>
              <a:off x="4266639" y="2800459"/>
              <a:ext cx="288290" cy="215265"/>
            </a:xfrm>
            <a:custGeom>
              <a:avLst/>
              <a:gdLst/>
              <a:ahLst/>
              <a:cxnLst/>
              <a:rect l="l" t="t" r="r" b="b"/>
              <a:pathLst>
                <a:path w="288289" h="215264">
                  <a:moveTo>
                    <a:pt x="0" y="0"/>
                  </a:moveTo>
                  <a:lnTo>
                    <a:pt x="288099" y="214807"/>
                  </a:lnTo>
                </a:path>
              </a:pathLst>
            </a:custGeom>
            <a:ln w="19050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8" name="object 58"/>
            <p:cNvSpPr/>
            <p:nvPr/>
          </p:nvSpPr>
          <p:spPr>
            <a:xfrm>
              <a:off x="4266639" y="2794530"/>
              <a:ext cx="281305" cy="220979"/>
            </a:xfrm>
            <a:custGeom>
              <a:avLst/>
              <a:gdLst/>
              <a:ahLst/>
              <a:cxnLst/>
              <a:rect l="l" t="t" r="r" b="b"/>
              <a:pathLst>
                <a:path w="281304" h="220980">
                  <a:moveTo>
                    <a:pt x="0" y="220738"/>
                  </a:moveTo>
                  <a:lnTo>
                    <a:pt x="281292" y="0"/>
                  </a:lnTo>
                </a:path>
              </a:pathLst>
            </a:custGeom>
            <a:ln w="19050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59" name="object 59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445507" y="2945891"/>
              <a:ext cx="711705" cy="713231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474461" y="2985515"/>
              <a:ext cx="720851" cy="725423"/>
            </a:xfrm>
            <a:prstGeom prst="rect">
              <a:avLst/>
            </a:prstGeom>
          </p:spPr>
        </p:pic>
        <p:sp>
          <p:nvSpPr>
            <p:cNvPr id="61" name="object 61"/>
            <p:cNvSpPr/>
            <p:nvPr/>
          </p:nvSpPr>
          <p:spPr>
            <a:xfrm>
              <a:off x="4500256" y="2978741"/>
              <a:ext cx="598805" cy="598805"/>
            </a:xfrm>
            <a:custGeom>
              <a:avLst/>
              <a:gdLst/>
              <a:ahLst/>
              <a:cxnLst/>
              <a:rect l="l" t="t" r="r" b="b"/>
              <a:pathLst>
                <a:path w="598804" h="598804">
                  <a:moveTo>
                    <a:pt x="498500" y="0"/>
                  </a:moveTo>
                  <a:lnTo>
                    <a:pt x="99707" y="0"/>
                  </a:lnTo>
                  <a:lnTo>
                    <a:pt x="60896" y="7835"/>
                  </a:lnTo>
                  <a:lnTo>
                    <a:pt x="29203" y="29203"/>
                  </a:lnTo>
                  <a:lnTo>
                    <a:pt x="7835" y="60896"/>
                  </a:lnTo>
                  <a:lnTo>
                    <a:pt x="0" y="99707"/>
                  </a:lnTo>
                  <a:lnTo>
                    <a:pt x="0" y="498500"/>
                  </a:lnTo>
                  <a:lnTo>
                    <a:pt x="7835" y="537311"/>
                  </a:lnTo>
                  <a:lnTo>
                    <a:pt x="29203" y="569004"/>
                  </a:lnTo>
                  <a:lnTo>
                    <a:pt x="60896" y="590372"/>
                  </a:lnTo>
                  <a:lnTo>
                    <a:pt x="99707" y="598208"/>
                  </a:lnTo>
                  <a:lnTo>
                    <a:pt x="498500" y="598208"/>
                  </a:lnTo>
                  <a:lnTo>
                    <a:pt x="537303" y="590372"/>
                  </a:lnTo>
                  <a:lnTo>
                    <a:pt x="568993" y="569004"/>
                  </a:lnTo>
                  <a:lnTo>
                    <a:pt x="590360" y="537311"/>
                  </a:lnTo>
                  <a:lnTo>
                    <a:pt x="598195" y="498500"/>
                  </a:lnTo>
                  <a:lnTo>
                    <a:pt x="598195" y="99707"/>
                  </a:lnTo>
                  <a:lnTo>
                    <a:pt x="590360" y="60896"/>
                  </a:lnTo>
                  <a:lnTo>
                    <a:pt x="568993" y="29203"/>
                  </a:lnTo>
                  <a:lnTo>
                    <a:pt x="537303" y="7835"/>
                  </a:lnTo>
                  <a:lnTo>
                    <a:pt x="498500" y="0"/>
                  </a:lnTo>
                  <a:close/>
                </a:path>
              </a:pathLst>
            </a:custGeom>
            <a:solidFill>
              <a:srgbClr val="11D358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2" name="object 62"/>
            <p:cNvSpPr/>
            <p:nvPr/>
          </p:nvSpPr>
          <p:spPr>
            <a:xfrm>
              <a:off x="4500256" y="2978741"/>
              <a:ext cx="598805" cy="598805"/>
            </a:xfrm>
            <a:custGeom>
              <a:avLst/>
              <a:gdLst/>
              <a:ahLst/>
              <a:cxnLst/>
              <a:rect l="l" t="t" r="r" b="b"/>
              <a:pathLst>
                <a:path w="598804" h="598804">
                  <a:moveTo>
                    <a:pt x="0" y="99707"/>
                  </a:moveTo>
                  <a:lnTo>
                    <a:pt x="7835" y="60896"/>
                  </a:lnTo>
                  <a:lnTo>
                    <a:pt x="29203" y="29203"/>
                  </a:lnTo>
                  <a:lnTo>
                    <a:pt x="60896" y="7835"/>
                  </a:lnTo>
                  <a:lnTo>
                    <a:pt x="99707" y="0"/>
                  </a:lnTo>
                  <a:lnTo>
                    <a:pt x="498500" y="0"/>
                  </a:lnTo>
                  <a:lnTo>
                    <a:pt x="537303" y="7835"/>
                  </a:lnTo>
                  <a:lnTo>
                    <a:pt x="568993" y="29203"/>
                  </a:lnTo>
                  <a:lnTo>
                    <a:pt x="590360" y="60896"/>
                  </a:lnTo>
                  <a:lnTo>
                    <a:pt x="598195" y="99707"/>
                  </a:lnTo>
                  <a:lnTo>
                    <a:pt x="598195" y="498500"/>
                  </a:lnTo>
                  <a:lnTo>
                    <a:pt x="590360" y="537311"/>
                  </a:lnTo>
                  <a:lnTo>
                    <a:pt x="568993" y="569004"/>
                  </a:lnTo>
                  <a:lnTo>
                    <a:pt x="537303" y="590372"/>
                  </a:lnTo>
                  <a:lnTo>
                    <a:pt x="498500" y="598208"/>
                  </a:lnTo>
                  <a:lnTo>
                    <a:pt x="99707" y="598208"/>
                  </a:lnTo>
                  <a:lnTo>
                    <a:pt x="60896" y="590372"/>
                  </a:lnTo>
                  <a:lnTo>
                    <a:pt x="29203" y="569004"/>
                  </a:lnTo>
                  <a:lnTo>
                    <a:pt x="7835" y="537311"/>
                  </a:lnTo>
                  <a:lnTo>
                    <a:pt x="0" y="498500"/>
                  </a:lnTo>
                  <a:lnTo>
                    <a:pt x="0" y="99707"/>
                  </a:lnTo>
                  <a:close/>
                </a:path>
              </a:pathLst>
            </a:custGeom>
            <a:ln w="28575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3" name="object 63"/>
          <p:cNvSpPr txBox="1"/>
          <p:nvPr/>
        </p:nvSpPr>
        <p:spPr>
          <a:xfrm>
            <a:off x="3877502" y="3062455"/>
            <a:ext cx="1035050" cy="85534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9785" algn="l"/>
              </a:tabLst>
              <a:defRPr/>
            </a:pPr>
            <a:r>
              <a:rPr kumimoji="0" sz="3600" b="0" i="0" u="none" strike="noStrike" kern="1200" cap="none" spc="0" normalizeH="0" baseline="1157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	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8509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9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Ordering-Service</a:t>
            </a:r>
            <a:endParaRPr kumimoji="0" sz="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grpSp>
        <p:nvGrpSpPr>
          <p:cNvPr id="64" name="object 64"/>
          <p:cNvGrpSpPr/>
          <p:nvPr/>
        </p:nvGrpSpPr>
        <p:grpSpPr>
          <a:xfrm>
            <a:off x="1895852" y="940308"/>
            <a:ext cx="775970" cy="1788160"/>
            <a:chOff x="1895852" y="940308"/>
            <a:chExt cx="775970" cy="1788160"/>
          </a:xfrm>
        </p:grpSpPr>
        <p:pic>
          <p:nvPicPr>
            <p:cNvPr id="65" name="object 6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895852" y="940308"/>
              <a:ext cx="711698" cy="711704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900428" y="979932"/>
              <a:ext cx="771143" cy="725423"/>
            </a:xfrm>
            <a:prstGeom prst="rect">
              <a:avLst/>
            </a:prstGeom>
          </p:spPr>
        </p:pic>
        <p:sp>
          <p:nvSpPr>
            <p:cNvPr id="67" name="object 67"/>
            <p:cNvSpPr/>
            <p:nvPr/>
          </p:nvSpPr>
          <p:spPr>
            <a:xfrm>
              <a:off x="1951131" y="972967"/>
              <a:ext cx="598805" cy="598805"/>
            </a:xfrm>
            <a:custGeom>
              <a:avLst/>
              <a:gdLst/>
              <a:ahLst/>
              <a:cxnLst/>
              <a:rect l="l" t="t" r="r" b="b"/>
              <a:pathLst>
                <a:path w="598805" h="598805">
                  <a:moveTo>
                    <a:pt x="498500" y="0"/>
                  </a:moveTo>
                  <a:lnTo>
                    <a:pt x="99707" y="0"/>
                  </a:lnTo>
                  <a:lnTo>
                    <a:pt x="60896" y="7835"/>
                  </a:lnTo>
                  <a:lnTo>
                    <a:pt x="29203" y="29203"/>
                  </a:lnTo>
                  <a:lnTo>
                    <a:pt x="7835" y="60896"/>
                  </a:lnTo>
                  <a:lnTo>
                    <a:pt x="0" y="99707"/>
                  </a:lnTo>
                  <a:lnTo>
                    <a:pt x="0" y="498500"/>
                  </a:lnTo>
                  <a:lnTo>
                    <a:pt x="7835" y="537311"/>
                  </a:lnTo>
                  <a:lnTo>
                    <a:pt x="29203" y="569004"/>
                  </a:lnTo>
                  <a:lnTo>
                    <a:pt x="60896" y="590372"/>
                  </a:lnTo>
                  <a:lnTo>
                    <a:pt x="99707" y="598208"/>
                  </a:lnTo>
                  <a:lnTo>
                    <a:pt x="498500" y="598208"/>
                  </a:lnTo>
                  <a:lnTo>
                    <a:pt x="537303" y="590372"/>
                  </a:lnTo>
                  <a:lnTo>
                    <a:pt x="568993" y="569004"/>
                  </a:lnTo>
                  <a:lnTo>
                    <a:pt x="590360" y="537311"/>
                  </a:lnTo>
                  <a:lnTo>
                    <a:pt x="598195" y="498500"/>
                  </a:lnTo>
                  <a:lnTo>
                    <a:pt x="598195" y="99707"/>
                  </a:lnTo>
                  <a:lnTo>
                    <a:pt x="590360" y="60896"/>
                  </a:lnTo>
                  <a:lnTo>
                    <a:pt x="568993" y="29203"/>
                  </a:lnTo>
                  <a:lnTo>
                    <a:pt x="537303" y="7835"/>
                  </a:lnTo>
                  <a:lnTo>
                    <a:pt x="498500" y="0"/>
                  </a:lnTo>
                  <a:close/>
                </a:path>
              </a:pathLst>
            </a:custGeom>
            <a:solidFill>
              <a:srgbClr val="1F497D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8" name="object 68"/>
            <p:cNvSpPr/>
            <p:nvPr/>
          </p:nvSpPr>
          <p:spPr>
            <a:xfrm>
              <a:off x="1951131" y="972967"/>
              <a:ext cx="598805" cy="598805"/>
            </a:xfrm>
            <a:custGeom>
              <a:avLst/>
              <a:gdLst/>
              <a:ahLst/>
              <a:cxnLst/>
              <a:rect l="l" t="t" r="r" b="b"/>
              <a:pathLst>
                <a:path w="598805" h="598805">
                  <a:moveTo>
                    <a:pt x="0" y="99707"/>
                  </a:moveTo>
                  <a:lnTo>
                    <a:pt x="7835" y="60896"/>
                  </a:lnTo>
                  <a:lnTo>
                    <a:pt x="29203" y="29203"/>
                  </a:lnTo>
                  <a:lnTo>
                    <a:pt x="60896" y="7835"/>
                  </a:lnTo>
                  <a:lnTo>
                    <a:pt x="99707" y="0"/>
                  </a:lnTo>
                  <a:lnTo>
                    <a:pt x="498500" y="0"/>
                  </a:lnTo>
                  <a:lnTo>
                    <a:pt x="537303" y="7835"/>
                  </a:lnTo>
                  <a:lnTo>
                    <a:pt x="568993" y="29203"/>
                  </a:lnTo>
                  <a:lnTo>
                    <a:pt x="590360" y="60896"/>
                  </a:lnTo>
                  <a:lnTo>
                    <a:pt x="598195" y="99707"/>
                  </a:lnTo>
                  <a:lnTo>
                    <a:pt x="598195" y="498500"/>
                  </a:lnTo>
                  <a:lnTo>
                    <a:pt x="590360" y="537311"/>
                  </a:lnTo>
                  <a:lnTo>
                    <a:pt x="568993" y="569004"/>
                  </a:lnTo>
                  <a:lnTo>
                    <a:pt x="537303" y="590372"/>
                  </a:lnTo>
                  <a:lnTo>
                    <a:pt x="498500" y="598208"/>
                  </a:lnTo>
                  <a:lnTo>
                    <a:pt x="99707" y="598208"/>
                  </a:lnTo>
                  <a:lnTo>
                    <a:pt x="60896" y="590372"/>
                  </a:lnTo>
                  <a:lnTo>
                    <a:pt x="29203" y="569004"/>
                  </a:lnTo>
                  <a:lnTo>
                    <a:pt x="7835" y="537311"/>
                  </a:lnTo>
                  <a:lnTo>
                    <a:pt x="0" y="498500"/>
                  </a:lnTo>
                  <a:lnTo>
                    <a:pt x="0" y="99707"/>
                  </a:lnTo>
                  <a:close/>
                </a:path>
              </a:pathLst>
            </a:custGeom>
            <a:ln w="28575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69" name="object 69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895852" y="1964436"/>
              <a:ext cx="711698" cy="711704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900428" y="2002536"/>
              <a:ext cx="771143" cy="725423"/>
            </a:xfrm>
            <a:prstGeom prst="rect">
              <a:avLst/>
            </a:prstGeom>
          </p:spPr>
        </p:pic>
        <p:sp>
          <p:nvSpPr>
            <p:cNvPr id="71" name="object 71"/>
            <p:cNvSpPr/>
            <p:nvPr/>
          </p:nvSpPr>
          <p:spPr>
            <a:xfrm>
              <a:off x="1951131" y="1996452"/>
              <a:ext cx="598805" cy="598805"/>
            </a:xfrm>
            <a:custGeom>
              <a:avLst/>
              <a:gdLst/>
              <a:ahLst/>
              <a:cxnLst/>
              <a:rect l="l" t="t" r="r" b="b"/>
              <a:pathLst>
                <a:path w="598805" h="598805">
                  <a:moveTo>
                    <a:pt x="498500" y="0"/>
                  </a:moveTo>
                  <a:lnTo>
                    <a:pt x="99707" y="0"/>
                  </a:lnTo>
                  <a:lnTo>
                    <a:pt x="60896" y="7835"/>
                  </a:lnTo>
                  <a:lnTo>
                    <a:pt x="29203" y="29203"/>
                  </a:lnTo>
                  <a:lnTo>
                    <a:pt x="7835" y="60896"/>
                  </a:lnTo>
                  <a:lnTo>
                    <a:pt x="0" y="99707"/>
                  </a:lnTo>
                  <a:lnTo>
                    <a:pt x="0" y="498500"/>
                  </a:lnTo>
                  <a:lnTo>
                    <a:pt x="7835" y="537311"/>
                  </a:lnTo>
                  <a:lnTo>
                    <a:pt x="29203" y="569004"/>
                  </a:lnTo>
                  <a:lnTo>
                    <a:pt x="60896" y="590372"/>
                  </a:lnTo>
                  <a:lnTo>
                    <a:pt x="99707" y="598208"/>
                  </a:lnTo>
                  <a:lnTo>
                    <a:pt x="498500" y="598208"/>
                  </a:lnTo>
                  <a:lnTo>
                    <a:pt x="537303" y="590372"/>
                  </a:lnTo>
                  <a:lnTo>
                    <a:pt x="568993" y="569004"/>
                  </a:lnTo>
                  <a:lnTo>
                    <a:pt x="590360" y="537311"/>
                  </a:lnTo>
                  <a:lnTo>
                    <a:pt x="598195" y="498500"/>
                  </a:lnTo>
                  <a:lnTo>
                    <a:pt x="598195" y="99707"/>
                  </a:lnTo>
                  <a:lnTo>
                    <a:pt x="590360" y="60896"/>
                  </a:lnTo>
                  <a:lnTo>
                    <a:pt x="568993" y="29203"/>
                  </a:lnTo>
                  <a:lnTo>
                    <a:pt x="537303" y="7835"/>
                  </a:lnTo>
                  <a:lnTo>
                    <a:pt x="498500" y="0"/>
                  </a:lnTo>
                  <a:close/>
                </a:path>
              </a:pathLst>
            </a:custGeom>
            <a:solidFill>
              <a:srgbClr val="1F497D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2" name="object 72"/>
            <p:cNvSpPr/>
            <p:nvPr/>
          </p:nvSpPr>
          <p:spPr>
            <a:xfrm>
              <a:off x="1951131" y="1996452"/>
              <a:ext cx="598805" cy="598805"/>
            </a:xfrm>
            <a:custGeom>
              <a:avLst/>
              <a:gdLst/>
              <a:ahLst/>
              <a:cxnLst/>
              <a:rect l="l" t="t" r="r" b="b"/>
              <a:pathLst>
                <a:path w="598805" h="598805">
                  <a:moveTo>
                    <a:pt x="0" y="99707"/>
                  </a:moveTo>
                  <a:lnTo>
                    <a:pt x="7835" y="60896"/>
                  </a:lnTo>
                  <a:lnTo>
                    <a:pt x="29203" y="29203"/>
                  </a:lnTo>
                  <a:lnTo>
                    <a:pt x="60896" y="7835"/>
                  </a:lnTo>
                  <a:lnTo>
                    <a:pt x="99707" y="0"/>
                  </a:lnTo>
                  <a:lnTo>
                    <a:pt x="498500" y="0"/>
                  </a:lnTo>
                  <a:lnTo>
                    <a:pt x="537303" y="7835"/>
                  </a:lnTo>
                  <a:lnTo>
                    <a:pt x="568993" y="29203"/>
                  </a:lnTo>
                  <a:lnTo>
                    <a:pt x="590360" y="60896"/>
                  </a:lnTo>
                  <a:lnTo>
                    <a:pt x="598195" y="99707"/>
                  </a:lnTo>
                  <a:lnTo>
                    <a:pt x="598195" y="498500"/>
                  </a:lnTo>
                  <a:lnTo>
                    <a:pt x="590360" y="537311"/>
                  </a:lnTo>
                  <a:lnTo>
                    <a:pt x="568993" y="569004"/>
                  </a:lnTo>
                  <a:lnTo>
                    <a:pt x="537303" y="590372"/>
                  </a:lnTo>
                  <a:lnTo>
                    <a:pt x="498500" y="598208"/>
                  </a:lnTo>
                  <a:lnTo>
                    <a:pt x="99707" y="598208"/>
                  </a:lnTo>
                  <a:lnTo>
                    <a:pt x="60896" y="590372"/>
                  </a:lnTo>
                  <a:lnTo>
                    <a:pt x="29203" y="569004"/>
                  </a:lnTo>
                  <a:lnTo>
                    <a:pt x="7835" y="537311"/>
                  </a:lnTo>
                  <a:lnTo>
                    <a:pt x="0" y="498500"/>
                  </a:lnTo>
                  <a:lnTo>
                    <a:pt x="0" y="99707"/>
                  </a:lnTo>
                  <a:close/>
                </a:path>
              </a:pathLst>
            </a:custGeom>
            <a:ln w="28575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3" name="object 73"/>
          <p:cNvSpPr txBox="1"/>
          <p:nvPr/>
        </p:nvSpPr>
        <p:spPr>
          <a:xfrm>
            <a:off x="2086179" y="2080166"/>
            <a:ext cx="3282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2400" b="0" i="0" u="none" strike="noStrike" kern="1200" cap="none" spc="-7" normalizeH="0" baseline="-20833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1</a:t>
            </a:r>
            <a:endParaRPr kumimoji="0" sz="2400" b="0" i="0" u="none" strike="noStrike" kern="1200" cap="none" spc="0" normalizeH="0" baseline="-20833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grpSp>
        <p:nvGrpSpPr>
          <p:cNvPr id="74" name="object 74"/>
          <p:cNvGrpSpPr/>
          <p:nvPr/>
        </p:nvGrpSpPr>
        <p:grpSpPr>
          <a:xfrm>
            <a:off x="1895852" y="2987039"/>
            <a:ext cx="775970" cy="765175"/>
            <a:chOff x="1895852" y="2987039"/>
            <a:chExt cx="775970" cy="765175"/>
          </a:xfrm>
        </p:grpSpPr>
        <p:pic>
          <p:nvPicPr>
            <p:cNvPr id="75" name="object 75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895852" y="2987039"/>
              <a:ext cx="711698" cy="713231"/>
            </a:xfrm>
            <a:prstGeom prst="rect">
              <a:avLst/>
            </a:prstGeom>
          </p:spPr>
        </p:pic>
        <p:pic>
          <p:nvPicPr>
            <p:cNvPr id="76" name="object 7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900428" y="3026663"/>
              <a:ext cx="771143" cy="725423"/>
            </a:xfrm>
            <a:prstGeom prst="rect">
              <a:avLst/>
            </a:prstGeom>
          </p:spPr>
        </p:pic>
        <p:sp>
          <p:nvSpPr>
            <p:cNvPr id="77" name="object 77"/>
            <p:cNvSpPr/>
            <p:nvPr/>
          </p:nvSpPr>
          <p:spPr>
            <a:xfrm>
              <a:off x="1951131" y="3019939"/>
              <a:ext cx="598805" cy="598805"/>
            </a:xfrm>
            <a:custGeom>
              <a:avLst/>
              <a:gdLst/>
              <a:ahLst/>
              <a:cxnLst/>
              <a:rect l="l" t="t" r="r" b="b"/>
              <a:pathLst>
                <a:path w="598805" h="598804">
                  <a:moveTo>
                    <a:pt x="498500" y="0"/>
                  </a:moveTo>
                  <a:lnTo>
                    <a:pt x="99707" y="0"/>
                  </a:lnTo>
                  <a:lnTo>
                    <a:pt x="60896" y="7835"/>
                  </a:lnTo>
                  <a:lnTo>
                    <a:pt x="29203" y="29203"/>
                  </a:lnTo>
                  <a:lnTo>
                    <a:pt x="7835" y="60896"/>
                  </a:lnTo>
                  <a:lnTo>
                    <a:pt x="0" y="99707"/>
                  </a:lnTo>
                  <a:lnTo>
                    <a:pt x="0" y="498500"/>
                  </a:lnTo>
                  <a:lnTo>
                    <a:pt x="7835" y="537311"/>
                  </a:lnTo>
                  <a:lnTo>
                    <a:pt x="29203" y="569004"/>
                  </a:lnTo>
                  <a:lnTo>
                    <a:pt x="60896" y="590372"/>
                  </a:lnTo>
                  <a:lnTo>
                    <a:pt x="99707" y="598208"/>
                  </a:lnTo>
                  <a:lnTo>
                    <a:pt x="498500" y="598208"/>
                  </a:lnTo>
                  <a:lnTo>
                    <a:pt x="537303" y="590372"/>
                  </a:lnTo>
                  <a:lnTo>
                    <a:pt x="568993" y="569004"/>
                  </a:lnTo>
                  <a:lnTo>
                    <a:pt x="590360" y="537311"/>
                  </a:lnTo>
                  <a:lnTo>
                    <a:pt x="598195" y="498500"/>
                  </a:lnTo>
                  <a:lnTo>
                    <a:pt x="598195" y="99707"/>
                  </a:lnTo>
                  <a:lnTo>
                    <a:pt x="590360" y="60896"/>
                  </a:lnTo>
                  <a:lnTo>
                    <a:pt x="568993" y="29203"/>
                  </a:lnTo>
                  <a:lnTo>
                    <a:pt x="537303" y="7835"/>
                  </a:lnTo>
                  <a:lnTo>
                    <a:pt x="498500" y="0"/>
                  </a:lnTo>
                  <a:close/>
                </a:path>
              </a:pathLst>
            </a:custGeom>
            <a:solidFill>
              <a:srgbClr val="1F497D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8" name="object 78"/>
            <p:cNvSpPr/>
            <p:nvPr/>
          </p:nvSpPr>
          <p:spPr>
            <a:xfrm>
              <a:off x="1951131" y="3019939"/>
              <a:ext cx="598805" cy="598805"/>
            </a:xfrm>
            <a:custGeom>
              <a:avLst/>
              <a:gdLst/>
              <a:ahLst/>
              <a:cxnLst/>
              <a:rect l="l" t="t" r="r" b="b"/>
              <a:pathLst>
                <a:path w="598805" h="598804">
                  <a:moveTo>
                    <a:pt x="0" y="99707"/>
                  </a:moveTo>
                  <a:lnTo>
                    <a:pt x="7835" y="60896"/>
                  </a:lnTo>
                  <a:lnTo>
                    <a:pt x="29203" y="29203"/>
                  </a:lnTo>
                  <a:lnTo>
                    <a:pt x="60896" y="7835"/>
                  </a:lnTo>
                  <a:lnTo>
                    <a:pt x="99707" y="0"/>
                  </a:lnTo>
                  <a:lnTo>
                    <a:pt x="498500" y="0"/>
                  </a:lnTo>
                  <a:lnTo>
                    <a:pt x="537303" y="7835"/>
                  </a:lnTo>
                  <a:lnTo>
                    <a:pt x="568993" y="29203"/>
                  </a:lnTo>
                  <a:lnTo>
                    <a:pt x="590360" y="60896"/>
                  </a:lnTo>
                  <a:lnTo>
                    <a:pt x="598195" y="99707"/>
                  </a:lnTo>
                  <a:lnTo>
                    <a:pt x="598195" y="498500"/>
                  </a:lnTo>
                  <a:lnTo>
                    <a:pt x="590360" y="537311"/>
                  </a:lnTo>
                  <a:lnTo>
                    <a:pt x="568993" y="569004"/>
                  </a:lnTo>
                  <a:lnTo>
                    <a:pt x="537303" y="590372"/>
                  </a:lnTo>
                  <a:lnTo>
                    <a:pt x="498500" y="598208"/>
                  </a:lnTo>
                  <a:lnTo>
                    <a:pt x="99707" y="598208"/>
                  </a:lnTo>
                  <a:lnTo>
                    <a:pt x="60896" y="590372"/>
                  </a:lnTo>
                  <a:lnTo>
                    <a:pt x="29203" y="569004"/>
                  </a:lnTo>
                  <a:lnTo>
                    <a:pt x="7835" y="537311"/>
                  </a:lnTo>
                  <a:lnTo>
                    <a:pt x="0" y="498500"/>
                  </a:lnTo>
                  <a:lnTo>
                    <a:pt x="0" y="99707"/>
                  </a:lnTo>
                  <a:close/>
                </a:path>
              </a:pathLst>
            </a:custGeom>
            <a:ln w="28575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9" name="object 79"/>
          <p:cNvSpPr txBox="1"/>
          <p:nvPr/>
        </p:nvSpPr>
        <p:spPr>
          <a:xfrm>
            <a:off x="2086179" y="3103652"/>
            <a:ext cx="3282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2400" b="0" i="0" u="none" strike="noStrike" kern="1200" cap="none" spc="-7" normalizeH="0" baseline="-20833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2</a:t>
            </a:r>
            <a:endParaRPr kumimoji="0" sz="2400" b="0" i="0" u="none" strike="noStrike" kern="1200" cap="none" spc="0" normalizeH="0" baseline="-20833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grpSp>
        <p:nvGrpSpPr>
          <p:cNvPr id="80" name="object 80"/>
          <p:cNvGrpSpPr/>
          <p:nvPr/>
        </p:nvGrpSpPr>
        <p:grpSpPr>
          <a:xfrm>
            <a:off x="2979676" y="3052913"/>
            <a:ext cx="375920" cy="367665"/>
            <a:chOff x="2979676" y="3052913"/>
            <a:chExt cx="375920" cy="367665"/>
          </a:xfrm>
        </p:grpSpPr>
        <p:sp>
          <p:nvSpPr>
            <p:cNvPr id="81" name="object 81"/>
            <p:cNvSpPr/>
            <p:nvPr/>
          </p:nvSpPr>
          <p:spPr>
            <a:xfrm>
              <a:off x="2992376" y="3065617"/>
              <a:ext cx="350520" cy="342265"/>
            </a:xfrm>
            <a:custGeom>
              <a:avLst/>
              <a:gdLst/>
              <a:ahLst/>
              <a:cxnLst/>
              <a:rect l="l" t="t" r="r" b="b"/>
              <a:pathLst>
                <a:path w="350520" h="342264">
                  <a:moveTo>
                    <a:pt x="350354" y="0"/>
                  </a:moveTo>
                  <a:lnTo>
                    <a:pt x="0" y="0"/>
                  </a:lnTo>
                  <a:lnTo>
                    <a:pt x="0" y="342036"/>
                  </a:lnTo>
                  <a:lnTo>
                    <a:pt x="293344" y="342036"/>
                  </a:lnTo>
                  <a:lnTo>
                    <a:pt x="350354" y="285026"/>
                  </a:lnTo>
                  <a:lnTo>
                    <a:pt x="350354" y="0"/>
                  </a:lnTo>
                  <a:close/>
                </a:path>
              </a:pathLst>
            </a:custGeom>
            <a:solidFill>
              <a:srgbClr val="F7AD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2" name="object 82"/>
            <p:cNvSpPr/>
            <p:nvPr/>
          </p:nvSpPr>
          <p:spPr>
            <a:xfrm>
              <a:off x="3285721" y="3350639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>
                  <a:moveTo>
                    <a:pt x="57010" y="0"/>
                  </a:moveTo>
                  <a:lnTo>
                    <a:pt x="11404" y="11404"/>
                  </a:lnTo>
                  <a:lnTo>
                    <a:pt x="0" y="57010"/>
                  </a:lnTo>
                  <a:lnTo>
                    <a:pt x="57010" y="0"/>
                  </a:lnTo>
                  <a:close/>
                </a:path>
              </a:pathLst>
            </a:custGeom>
            <a:solidFill>
              <a:srgbClr val="C78BCD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3" name="object 83"/>
            <p:cNvSpPr/>
            <p:nvPr/>
          </p:nvSpPr>
          <p:spPr>
            <a:xfrm>
              <a:off x="2992376" y="3065613"/>
              <a:ext cx="350520" cy="342265"/>
            </a:xfrm>
            <a:custGeom>
              <a:avLst/>
              <a:gdLst/>
              <a:ahLst/>
              <a:cxnLst/>
              <a:rect l="l" t="t" r="r" b="b"/>
              <a:pathLst>
                <a:path w="350520" h="342264">
                  <a:moveTo>
                    <a:pt x="293344" y="342036"/>
                  </a:moveTo>
                  <a:lnTo>
                    <a:pt x="304749" y="296430"/>
                  </a:lnTo>
                  <a:lnTo>
                    <a:pt x="350354" y="285026"/>
                  </a:lnTo>
                  <a:lnTo>
                    <a:pt x="293344" y="342036"/>
                  </a:lnTo>
                  <a:lnTo>
                    <a:pt x="0" y="342036"/>
                  </a:lnTo>
                  <a:lnTo>
                    <a:pt x="0" y="0"/>
                  </a:lnTo>
                  <a:lnTo>
                    <a:pt x="350354" y="0"/>
                  </a:lnTo>
                  <a:lnTo>
                    <a:pt x="350354" y="285026"/>
                  </a:lnTo>
                </a:path>
              </a:pathLst>
            </a:custGeom>
            <a:ln w="25400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84" name="object 84"/>
          <p:cNvSpPr txBox="1"/>
          <p:nvPr/>
        </p:nvSpPr>
        <p:spPr>
          <a:xfrm>
            <a:off x="3115546" y="3094845"/>
            <a:ext cx="10413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P</a:t>
            </a: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grpSp>
        <p:nvGrpSpPr>
          <p:cNvPr id="85" name="object 85"/>
          <p:cNvGrpSpPr/>
          <p:nvPr/>
        </p:nvGrpSpPr>
        <p:grpSpPr>
          <a:xfrm>
            <a:off x="3224783" y="938784"/>
            <a:ext cx="2103120" cy="768350"/>
            <a:chOff x="3224783" y="938784"/>
            <a:chExt cx="2103120" cy="768350"/>
          </a:xfrm>
        </p:grpSpPr>
        <p:pic>
          <p:nvPicPr>
            <p:cNvPr id="86" name="object 86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549139" y="943356"/>
              <a:ext cx="711695" cy="711704"/>
            </a:xfrm>
            <a:prstGeom prst="rect">
              <a:avLst/>
            </a:prstGeom>
          </p:spPr>
        </p:pic>
        <p:pic>
          <p:nvPicPr>
            <p:cNvPr id="87" name="object 87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549139" y="981456"/>
              <a:ext cx="778760" cy="725423"/>
            </a:xfrm>
            <a:prstGeom prst="rect">
              <a:avLst/>
            </a:prstGeom>
          </p:spPr>
        </p:pic>
        <p:sp>
          <p:nvSpPr>
            <p:cNvPr id="88" name="object 88"/>
            <p:cNvSpPr/>
            <p:nvPr/>
          </p:nvSpPr>
          <p:spPr>
            <a:xfrm>
              <a:off x="4603897" y="975470"/>
              <a:ext cx="598805" cy="598805"/>
            </a:xfrm>
            <a:custGeom>
              <a:avLst/>
              <a:gdLst/>
              <a:ahLst/>
              <a:cxnLst/>
              <a:rect l="l" t="t" r="r" b="b"/>
              <a:pathLst>
                <a:path w="598804" h="598805">
                  <a:moveTo>
                    <a:pt x="498500" y="0"/>
                  </a:moveTo>
                  <a:lnTo>
                    <a:pt x="99707" y="0"/>
                  </a:lnTo>
                  <a:lnTo>
                    <a:pt x="60896" y="7835"/>
                  </a:lnTo>
                  <a:lnTo>
                    <a:pt x="29203" y="29203"/>
                  </a:lnTo>
                  <a:lnTo>
                    <a:pt x="7835" y="60896"/>
                  </a:lnTo>
                  <a:lnTo>
                    <a:pt x="0" y="99707"/>
                  </a:lnTo>
                  <a:lnTo>
                    <a:pt x="0" y="498500"/>
                  </a:lnTo>
                  <a:lnTo>
                    <a:pt x="7835" y="537311"/>
                  </a:lnTo>
                  <a:lnTo>
                    <a:pt x="29203" y="569004"/>
                  </a:lnTo>
                  <a:lnTo>
                    <a:pt x="60896" y="590372"/>
                  </a:lnTo>
                  <a:lnTo>
                    <a:pt x="99707" y="598208"/>
                  </a:lnTo>
                  <a:lnTo>
                    <a:pt x="498500" y="598208"/>
                  </a:lnTo>
                  <a:lnTo>
                    <a:pt x="537303" y="590372"/>
                  </a:lnTo>
                  <a:lnTo>
                    <a:pt x="568993" y="569004"/>
                  </a:lnTo>
                  <a:lnTo>
                    <a:pt x="590360" y="537311"/>
                  </a:lnTo>
                  <a:lnTo>
                    <a:pt x="598195" y="498500"/>
                  </a:lnTo>
                  <a:lnTo>
                    <a:pt x="598195" y="99707"/>
                  </a:lnTo>
                  <a:lnTo>
                    <a:pt x="590360" y="60896"/>
                  </a:lnTo>
                  <a:lnTo>
                    <a:pt x="568993" y="29203"/>
                  </a:lnTo>
                  <a:lnTo>
                    <a:pt x="537303" y="7835"/>
                  </a:lnTo>
                  <a:lnTo>
                    <a:pt x="498500" y="0"/>
                  </a:lnTo>
                  <a:close/>
                </a:path>
              </a:pathLst>
            </a:custGeom>
            <a:solidFill>
              <a:srgbClr val="DADADA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9" name="object 89"/>
            <p:cNvSpPr/>
            <p:nvPr/>
          </p:nvSpPr>
          <p:spPr>
            <a:xfrm>
              <a:off x="4603897" y="975470"/>
              <a:ext cx="598805" cy="598805"/>
            </a:xfrm>
            <a:custGeom>
              <a:avLst/>
              <a:gdLst/>
              <a:ahLst/>
              <a:cxnLst/>
              <a:rect l="l" t="t" r="r" b="b"/>
              <a:pathLst>
                <a:path w="598804" h="598805">
                  <a:moveTo>
                    <a:pt x="0" y="99707"/>
                  </a:moveTo>
                  <a:lnTo>
                    <a:pt x="7835" y="60896"/>
                  </a:lnTo>
                  <a:lnTo>
                    <a:pt x="29203" y="29203"/>
                  </a:lnTo>
                  <a:lnTo>
                    <a:pt x="60896" y="7835"/>
                  </a:lnTo>
                  <a:lnTo>
                    <a:pt x="99707" y="0"/>
                  </a:lnTo>
                  <a:lnTo>
                    <a:pt x="498500" y="0"/>
                  </a:lnTo>
                  <a:lnTo>
                    <a:pt x="537303" y="7835"/>
                  </a:lnTo>
                  <a:lnTo>
                    <a:pt x="568993" y="29203"/>
                  </a:lnTo>
                  <a:lnTo>
                    <a:pt x="590360" y="60896"/>
                  </a:lnTo>
                  <a:lnTo>
                    <a:pt x="598195" y="99707"/>
                  </a:lnTo>
                  <a:lnTo>
                    <a:pt x="598195" y="498500"/>
                  </a:lnTo>
                  <a:lnTo>
                    <a:pt x="590360" y="537311"/>
                  </a:lnTo>
                  <a:lnTo>
                    <a:pt x="568993" y="569004"/>
                  </a:lnTo>
                  <a:lnTo>
                    <a:pt x="537303" y="590372"/>
                  </a:lnTo>
                  <a:lnTo>
                    <a:pt x="498500" y="598208"/>
                  </a:lnTo>
                  <a:lnTo>
                    <a:pt x="99707" y="598208"/>
                  </a:lnTo>
                  <a:lnTo>
                    <a:pt x="60896" y="590372"/>
                  </a:lnTo>
                  <a:lnTo>
                    <a:pt x="29203" y="569004"/>
                  </a:lnTo>
                  <a:lnTo>
                    <a:pt x="7835" y="537311"/>
                  </a:lnTo>
                  <a:lnTo>
                    <a:pt x="0" y="498500"/>
                  </a:lnTo>
                  <a:lnTo>
                    <a:pt x="0" y="99707"/>
                  </a:lnTo>
                  <a:close/>
                </a:path>
              </a:pathLst>
            </a:custGeom>
            <a:ln w="28575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90" name="object 90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224783" y="938784"/>
              <a:ext cx="711704" cy="713231"/>
            </a:xfrm>
            <a:prstGeom prst="rect">
              <a:avLst/>
            </a:prstGeom>
          </p:spPr>
        </p:pic>
        <p:pic>
          <p:nvPicPr>
            <p:cNvPr id="91" name="object 91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224783" y="978408"/>
              <a:ext cx="778751" cy="725423"/>
            </a:xfrm>
            <a:prstGeom prst="rect">
              <a:avLst/>
            </a:prstGeom>
          </p:spPr>
        </p:pic>
        <p:sp>
          <p:nvSpPr>
            <p:cNvPr id="92" name="object 92"/>
            <p:cNvSpPr/>
            <p:nvPr/>
          </p:nvSpPr>
          <p:spPr>
            <a:xfrm>
              <a:off x="3279634" y="971927"/>
              <a:ext cx="598805" cy="598805"/>
            </a:xfrm>
            <a:custGeom>
              <a:avLst/>
              <a:gdLst/>
              <a:ahLst/>
              <a:cxnLst/>
              <a:rect l="l" t="t" r="r" b="b"/>
              <a:pathLst>
                <a:path w="598804" h="598805">
                  <a:moveTo>
                    <a:pt x="498500" y="0"/>
                  </a:moveTo>
                  <a:lnTo>
                    <a:pt x="99707" y="0"/>
                  </a:lnTo>
                  <a:lnTo>
                    <a:pt x="60896" y="7835"/>
                  </a:lnTo>
                  <a:lnTo>
                    <a:pt x="29203" y="29203"/>
                  </a:lnTo>
                  <a:lnTo>
                    <a:pt x="7835" y="60896"/>
                  </a:lnTo>
                  <a:lnTo>
                    <a:pt x="0" y="99707"/>
                  </a:lnTo>
                  <a:lnTo>
                    <a:pt x="0" y="498500"/>
                  </a:lnTo>
                  <a:lnTo>
                    <a:pt x="7835" y="537311"/>
                  </a:lnTo>
                  <a:lnTo>
                    <a:pt x="29203" y="569004"/>
                  </a:lnTo>
                  <a:lnTo>
                    <a:pt x="60896" y="590372"/>
                  </a:lnTo>
                  <a:lnTo>
                    <a:pt x="99707" y="598208"/>
                  </a:lnTo>
                  <a:lnTo>
                    <a:pt x="498500" y="598208"/>
                  </a:lnTo>
                  <a:lnTo>
                    <a:pt x="537303" y="590372"/>
                  </a:lnTo>
                  <a:lnTo>
                    <a:pt x="568993" y="569004"/>
                  </a:lnTo>
                  <a:lnTo>
                    <a:pt x="590360" y="537311"/>
                  </a:lnTo>
                  <a:lnTo>
                    <a:pt x="598195" y="498500"/>
                  </a:lnTo>
                  <a:lnTo>
                    <a:pt x="598195" y="99707"/>
                  </a:lnTo>
                  <a:lnTo>
                    <a:pt x="590360" y="60896"/>
                  </a:lnTo>
                  <a:lnTo>
                    <a:pt x="568993" y="29203"/>
                  </a:lnTo>
                  <a:lnTo>
                    <a:pt x="537303" y="7835"/>
                  </a:lnTo>
                  <a:lnTo>
                    <a:pt x="498500" y="0"/>
                  </a:lnTo>
                  <a:close/>
                </a:path>
              </a:pathLst>
            </a:custGeom>
            <a:solidFill>
              <a:srgbClr val="DADADA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3" name="object 93"/>
            <p:cNvSpPr/>
            <p:nvPr/>
          </p:nvSpPr>
          <p:spPr>
            <a:xfrm>
              <a:off x="3279634" y="971927"/>
              <a:ext cx="598805" cy="598805"/>
            </a:xfrm>
            <a:custGeom>
              <a:avLst/>
              <a:gdLst/>
              <a:ahLst/>
              <a:cxnLst/>
              <a:rect l="l" t="t" r="r" b="b"/>
              <a:pathLst>
                <a:path w="598804" h="598805">
                  <a:moveTo>
                    <a:pt x="0" y="99707"/>
                  </a:moveTo>
                  <a:lnTo>
                    <a:pt x="7835" y="60896"/>
                  </a:lnTo>
                  <a:lnTo>
                    <a:pt x="29203" y="29203"/>
                  </a:lnTo>
                  <a:lnTo>
                    <a:pt x="60896" y="7835"/>
                  </a:lnTo>
                  <a:lnTo>
                    <a:pt x="99707" y="0"/>
                  </a:lnTo>
                  <a:lnTo>
                    <a:pt x="498500" y="0"/>
                  </a:lnTo>
                  <a:lnTo>
                    <a:pt x="537303" y="7835"/>
                  </a:lnTo>
                  <a:lnTo>
                    <a:pt x="568993" y="29203"/>
                  </a:lnTo>
                  <a:lnTo>
                    <a:pt x="590360" y="60896"/>
                  </a:lnTo>
                  <a:lnTo>
                    <a:pt x="598195" y="99707"/>
                  </a:lnTo>
                  <a:lnTo>
                    <a:pt x="598195" y="498500"/>
                  </a:lnTo>
                  <a:lnTo>
                    <a:pt x="590360" y="537311"/>
                  </a:lnTo>
                  <a:lnTo>
                    <a:pt x="568993" y="569004"/>
                  </a:lnTo>
                  <a:lnTo>
                    <a:pt x="537303" y="590372"/>
                  </a:lnTo>
                  <a:lnTo>
                    <a:pt x="498500" y="598208"/>
                  </a:lnTo>
                  <a:lnTo>
                    <a:pt x="99707" y="598208"/>
                  </a:lnTo>
                  <a:lnTo>
                    <a:pt x="60896" y="590372"/>
                  </a:lnTo>
                  <a:lnTo>
                    <a:pt x="29203" y="569004"/>
                  </a:lnTo>
                  <a:lnTo>
                    <a:pt x="7835" y="537311"/>
                  </a:lnTo>
                  <a:lnTo>
                    <a:pt x="0" y="498500"/>
                  </a:lnTo>
                  <a:lnTo>
                    <a:pt x="0" y="99707"/>
                  </a:lnTo>
                  <a:close/>
                </a:path>
              </a:pathLst>
            </a:custGeom>
            <a:ln w="28575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94" name="object 94"/>
          <p:cNvSpPr txBox="1"/>
          <p:nvPr/>
        </p:nvSpPr>
        <p:spPr>
          <a:xfrm>
            <a:off x="2060779" y="1059183"/>
            <a:ext cx="30226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35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86840" algn="l"/>
                <a:tab pos="2711450" algn="l"/>
              </a:tabLst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2400" b="0" i="0" u="none" strike="noStrike" kern="1200" cap="none" spc="-7" normalizeH="0" baseline="-19097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0	</a:t>
            </a:r>
            <a:r>
              <a:rPr kumimoji="0" sz="3600" b="0" i="0" u="none" strike="noStrike" kern="1200" cap="none" spc="-7" normalizeH="0" baseline="1157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P</a:t>
            </a:r>
            <a:r>
              <a:rPr kumimoji="0" sz="2400" b="0" i="0" u="none" strike="noStrike" kern="1200" cap="none" spc="-7" normalizeH="0" baseline="-19097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3	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P</a:t>
            </a:r>
            <a:r>
              <a:rPr kumimoji="0" sz="2400" b="0" i="0" u="none" strike="noStrike" kern="1200" cap="none" spc="-7" normalizeH="0" baseline="-2083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4</a:t>
            </a:r>
            <a:endParaRPr kumimoji="0" sz="2400" b="0" i="0" u="none" strike="noStrike" kern="1200" cap="none" spc="0" normalizeH="0" baseline="-20833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grpSp>
        <p:nvGrpSpPr>
          <p:cNvPr id="95" name="object 95"/>
          <p:cNvGrpSpPr/>
          <p:nvPr/>
        </p:nvGrpSpPr>
        <p:grpSpPr>
          <a:xfrm>
            <a:off x="2506979" y="1411236"/>
            <a:ext cx="567055" cy="1393190"/>
            <a:chOff x="2506979" y="1411236"/>
            <a:chExt cx="567055" cy="1393190"/>
          </a:xfrm>
        </p:grpSpPr>
        <p:pic>
          <p:nvPicPr>
            <p:cNvPr id="96" name="object 96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506979" y="1411236"/>
              <a:ext cx="391655" cy="368795"/>
            </a:xfrm>
            <a:prstGeom prst="rect">
              <a:avLst/>
            </a:prstGeom>
          </p:spPr>
        </p:pic>
        <p:pic>
          <p:nvPicPr>
            <p:cNvPr id="97" name="object 97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566415" y="1459992"/>
              <a:ext cx="297171" cy="304799"/>
            </a:xfrm>
            <a:prstGeom prst="rect">
              <a:avLst/>
            </a:prstGeom>
          </p:spPr>
        </p:pic>
        <p:sp>
          <p:nvSpPr>
            <p:cNvPr id="98" name="object 98"/>
            <p:cNvSpPr/>
            <p:nvPr/>
          </p:nvSpPr>
          <p:spPr>
            <a:xfrm>
              <a:off x="2562781" y="1443087"/>
              <a:ext cx="278130" cy="256540"/>
            </a:xfrm>
            <a:custGeom>
              <a:avLst/>
              <a:gdLst/>
              <a:ahLst/>
              <a:cxnLst/>
              <a:rect l="l" t="t" r="r" b="b"/>
              <a:pathLst>
                <a:path w="278130" h="256539">
                  <a:moveTo>
                    <a:pt x="234835" y="0"/>
                  </a:moveTo>
                  <a:lnTo>
                    <a:pt x="42697" y="0"/>
                  </a:lnTo>
                  <a:lnTo>
                    <a:pt x="26076" y="3354"/>
                  </a:lnTo>
                  <a:lnTo>
                    <a:pt x="12504" y="12504"/>
                  </a:lnTo>
                  <a:lnTo>
                    <a:pt x="3354" y="26076"/>
                  </a:lnTo>
                  <a:lnTo>
                    <a:pt x="0" y="42697"/>
                  </a:lnTo>
                  <a:lnTo>
                    <a:pt x="0" y="213474"/>
                  </a:lnTo>
                  <a:lnTo>
                    <a:pt x="3354" y="230095"/>
                  </a:lnTo>
                  <a:lnTo>
                    <a:pt x="12504" y="243666"/>
                  </a:lnTo>
                  <a:lnTo>
                    <a:pt x="26076" y="252816"/>
                  </a:lnTo>
                  <a:lnTo>
                    <a:pt x="42697" y="256171"/>
                  </a:lnTo>
                  <a:lnTo>
                    <a:pt x="234835" y="256171"/>
                  </a:lnTo>
                  <a:lnTo>
                    <a:pt x="251456" y="252816"/>
                  </a:lnTo>
                  <a:lnTo>
                    <a:pt x="265028" y="243666"/>
                  </a:lnTo>
                  <a:lnTo>
                    <a:pt x="274178" y="230095"/>
                  </a:lnTo>
                  <a:lnTo>
                    <a:pt x="277533" y="213474"/>
                  </a:lnTo>
                  <a:lnTo>
                    <a:pt x="277533" y="42697"/>
                  </a:lnTo>
                  <a:lnTo>
                    <a:pt x="274178" y="26076"/>
                  </a:lnTo>
                  <a:lnTo>
                    <a:pt x="265028" y="12504"/>
                  </a:lnTo>
                  <a:lnTo>
                    <a:pt x="251456" y="3354"/>
                  </a:lnTo>
                  <a:lnTo>
                    <a:pt x="234835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9" name="object 99"/>
            <p:cNvSpPr/>
            <p:nvPr/>
          </p:nvSpPr>
          <p:spPr>
            <a:xfrm>
              <a:off x="2562781" y="1443087"/>
              <a:ext cx="278130" cy="256540"/>
            </a:xfrm>
            <a:custGeom>
              <a:avLst/>
              <a:gdLst/>
              <a:ahLst/>
              <a:cxnLst/>
              <a:rect l="l" t="t" r="r" b="b"/>
              <a:pathLst>
                <a:path w="278130" h="256539">
                  <a:moveTo>
                    <a:pt x="0" y="42697"/>
                  </a:moveTo>
                  <a:lnTo>
                    <a:pt x="3354" y="26076"/>
                  </a:lnTo>
                  <a:lnTo>
                    <a:pt x="12504" y="12504"/>
                  </a:lnTo>
                  <a:lnTo>
                    <a:pt x="26076" y="3354"/>
                  </a:lnTo>
                  <a:lnTo>
                    <a:pt x="42697" y="0"/>
                  </a:lnTo>
                  <a:lnTo>
                    <a:pt x="234835" y="0"/>
                  </a:lnTo>
                  <a:lnTo>
                    <a:pt x="251456" y="3354"/>
                  </a:lnTo>
                  <a:lnTo>
                    <a:pt x="265028" y="12504"/>
                  </a:lnTo>
                  <a:lnTo>
                    <a:pt x="274178" y="26076"/>
                  </a:lnTo>
                  <a:lnTo>
                    <a:pt x="277533" y="42697"/>
                  </a:lnTo>
                  <a:lnTo>
                    <a:pt x="277533" y="213474"/>
                  </a:lnTo>
                  <a:lnTo>
                    <a:pt x="274178" y="230095"/>
                  </a:lnTo>
                  <a:lnTo>
                    <a:pt x="265028" y="243666"/>
                  </a:lnTo>
                  <a:lnTo>
                    <a:pt x="251456" y="252816"/>
                  </a:lnTo>
                  <a:lnTo>
                    <a:pt x="234835" y="256171"/>
                  </a:lnTo>
                  <a:lnTo>
                    <a:pt x="42697" y="256171"/>
                  </a:lnTo>
                  <a:lnTo>
                    <a:pt x="26076" y="252816"/>
                  </a:lnTo>
                  <a:lnTo>
                    <a:pt x="12504" y="243666"/>
                  </a:lnTo>
                  <a:lnTo>
                    <a:pt x="3354" y="230095"/>
                  </a:lnTo>
                  <a:lnTo>
                    <a:pt x="0" y="213474"/>
                  </a:lnTo>
                  <a:lnTo>
                    <a:pt x="0" y="42697"/>
                  </a:lnTo>
                  <a:close/>
                </a:path>
              </a:pathLst>
            </a:custGeom>
            <a:ln w="28575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100" name="object 100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2708147" y="1478280"/>
              <a:ext cx="365759" cy="370325"/>
            </a:xfrm>
            <a:prstGeom prst="rect">
              <a:avLst/>
            </a:prstGeom>
          </p:spPr>
        </p:pic>
        <p:pic>
          <p:nvPicPr>
            <p:cNvPr id="101" name="object 101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2758439" y="1527048"/>
              <a:ext cx="294119" cy="304799"/>
            </a:xfrm>
            <a:prstGeom prst="rect">
              <a:avLst/>
            </a:prstGeom>
          </p:spPr>
        </p:pic>
        <p:sp>
          <p:nvSpPr>
            <p:cNvPr id="102" name="object 102"/>
            <p:cNvSpPr/>
            <p:nvPr/>
          </p:nvSpPr>
          <p:spPr>
            <a:xfrm>
              <a:off x="2763837" y="1511051"/>
              <a:ext cx="252729" cy="256540"/>
            </a:xfrm>
            <a:custGeom>
              <a:avLst/>
              <a:gdLst/>
              <a:ahLst/>
              <a:cxnLst/>
              <a:rect l="l" t="t" r="r" b="b"/>
              <a:pathLst>
                <a:path w="252730" h="256539">
                  <a:moveTo>
                    <a:pt x="210248" y="0"/>
                  </a:moveTo>
                  <a:lnTo>
                    <a:pt x="42049" y="0"/>
                  </a:lnTo>
                  <a:lnTo>
                    <a:pt x="25679" y="3303"/>
                  </a:lnTo>
                  <a:lnTo>
                    <a:pt x="12314" y="12314"/>
                  </a:lnTo>
                  <a:lnTo>
                    <a:pt x="3303" y="25679"/>
                  </a:lnTo>
                  <a:lnTo>
                    <a:pt x="0" y="42049"/>
                  </a:lnTo>
                  <a:lnTo>
                    <a:pt x="0" y="214109"/>
                  </a:lnTo>
                  <a:lnTo>
                    <a:pt x="3303" y="230479"/>
                  </a:lnTo>
                  <a:lnTo>
                    <a:pt x="12314" y="243844"/>
                  </a:lnTo>
                  <a:lnTo>
                    <a:pt x="25679" y="252855"/>
                  </a:lnTo>
                  <a:lnTo>
                    <a:pt x="42049" y="256158"/>
                  </a:lnTo>
                  <a:lnTo>
                    <a:pt x="210248" y="256158"/>
                  </a:lnTo>
                  <a:lnTo>
                    <a:pt x="226618" y="252855"/>
                  </a:lnTo>
                  <a:lnTo>
                    <a:pt x="239983" y="243844"/>
                  </a:lnTo>
                  <a:lnTo>
                    <a:pt x="248994" y="230479"/>
                  </a:lnTo>
                  <a:lnTo>
                    <a:pt x="252298" y="214109"/>
                  </a:lnTo>
                  <a:lnTo>
                    <a:pt x="252298" y="42049"/>
                  </a:lnTo>
                  <a:lnTo>
                    <a:pt x="248994" y="25679"/>
                  </a:lnTo>
                  <a:lnTo>
                    <a:pt x="239983" y="12314"/>
                  </a:lnTo>
                  <a:lnTo>
                    <a:pt x="226618" y="3303"/>
                  </a:lnTo>
                  <a:lnTo>
                    <a:pt x="210248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3" name="object 103"/>
            <p:cNvSpPr/>
            <p:nvPr/>
          </p:nvSpPr>
          <p:spPr>
            <a:xfrm>
              <a:off x="2763837" y="1511051"/>
              <a:ext cx="252729" cy="256540"/>
            </a:xfrm>
            <a:custGeom>
              <a:avLst/>
              <a:gdLst/>
              <a:ahLst/>
              <a:cxnLst/>
              <a:rect l="l" t="t" r="r" b="b"/>
              <a:pathLst>
                <a:path w="252730" h="256539">
                  <a:moveTo>
                    <a:pt x="0" y="42049"/>
                  </a:moveTo>
                  <a:lnTo>
                    <a:pt x="3303" y="25679"/>
                  </a:lnTo>
                  <a:lnTo>
                    <a:pt x="12314" y="12314"/>
                  </a:lnTo>
                  <a:lnTo>
                    <a:pt x="25679" y="3303"/>
                  </a:lnTo>
                  <a:lnTo>
                    <a:pt x="42049" y="0"/>
                  </a:lnTo>
                  <a:lnTo>
                    <a:pt x="210248" y="0"/>
                  </a:lnTo>
                  <a:lnTo>
                    <a:pt x="226618" y="3303"/>
                  </a:lnTo>
                  <a:lnTo>
                    <a:pt x="239983" y="12314"/>
                  </a:lnTo>
                  <a:lnTo>
                    <a:pt x="248994" y="25679"/>
                  </a:lnTo>
                  <a:lnTo>
                    <a:pt x="252298" y="42049"/>
                  </a:lnTo>
                  <a:lnTo>
                    <a:pt x="252298" y="214109"/>
                  </a:lnTo>
                  <a:lnTo>
                    <a:pt x="248994" y="230479"/>
                  </a:lnTo>
                  <a:lnTo>
                    <a:pt x="239983" y="243844"/>
                  </a:lnTo>
                  <a:lnTo>
                    <a:pt x="226618" y="252855"/>
                  </a:lnTo>
                  <a:lnTo>
                    <a:pt x="210248" y="256158"/>
                  </a:lnTo>
                  <a:lnTo>
                    <a:pt x="42049" y="256158"/>
                  </a:lnTo>
                  <a:lnTo>
                    <a:pt x="25679" y="252855"/>
                  </a:lnTo>
                  <a:lnTo>
                    <a:pt x="12314" y="243844"/>
                  </a:lnTo>
                  <a:lnTo>
                    <a:pt x="3303" y="230479"/>
                  </a:lnTo>
                  <a:lnTo>
                    <a:pt x="0" y="214109"/>
                  </a:lnTo>
                  <a:lnTo>
                    <a:pt x="0" y="42049"/>
                  </a:lnTo>
                  <a:close/>
                </a:path>
              </a:pathLst>
            </a:custGeom>
            <a:ln w="28575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104" name="object 104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2506979" y="2433827"/>
              <a:ext cx="391655" cy="370325"/>
            </a:xfrm>
            <a:prstGeom prst="rect">
              <a:avLst/>
            </a:prstGeom>
          </p:spPr>
        </p:pic>
        <p:pic>
          <p:nvPicPr>
            <p:cNvPr id="105" name="object 105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2566415" y="2482596"/>
              <a:ext cx="297171" cy="304799"/>
            </a:xfrm>
            <a:prstGeom prst="rect">
              <a:avLst/>
            </a:prstGeom>
          </p:spPr>
        </p:pic>
        <p:sp>
          <p:nvSpPr>
            <p:cNvPr id="106" name="object 106"/>
            <p:cNvSpPr/>
            <p:nvPr/>
          </p:nvSpPr>
          <p:spPr>
            <a:xfrm>
              <a:off x="2562781" y="2466572"/>
              <a:ext cx="278130" cy="256540"/>
            </a:xfrm>
            <a:custGeom>
              <a:avLst/>
              <a:gdLst/>
              <a:ahLst/>
              <a:cxnLst/>
              <a:rect l="l" t="t" r="r" b="b"/>
              <a:pathLst>
                <a:path w="278130" h="256539">
                  <a:moveTo>
                    <a:pt x="234835" y="0"/>
                  </a:moveTo>
                  <a:lnTo>
                    <a:pt x="42697" y="0"/>
                  </a:lnTo>
                  <a:lnTo>
                    <a:pt x="26076" y="3354"/>
                  </a:lnTo>
                  <a:lnTo>
                    <a:pt x="12504" y="12504"/>
                  </a:lnTo>
                  <a:lnTo>
                    <a:pt x="3354" y="26076"/>
                  </a:lnTo>
                  <a:lnTo>
                    <a:pt x="0" y="42697"/>
                  </a:lnTo>
                  <a:lnTo>
                    <a:pt x="0" y="213474"/>
                  </a:lnTo>
                  <a:lnTo>
                    <a:pt x="3354" y="230095"/>
                  </a:lnTo>
                  <a:lnTo>
                    <a:pt x="12504" y="243666"/>
                  </a:lnTo>
                  <a:lnTo>
                    <a:pt x="26076" y="252816"/>
                  </a:lnTo>
                  <a:lnTo>
                    <a:pt x="42697" y="256171"/>
                  </a:lnTo>
                  <a:lnTo>
                    <a:pt x="234835" y="256171"/>
                  </a:lnTo>
                  <a:lnTo>
                    <a:pt x="251456" y="252816"/>
                  </a:lnTo>
                  <a:lnTo>
                    <a:pt x="265028" y="243666"/>
                  </a:lnTo>
                  <a:lnTo>
                    <a:pt x="274178" y="230095"/>
                  </a:lnTo>
                  <a:lnTo>
                    <a:pt x="277533" y="213474"/>
                  </a:lnTo>
                  <a:lnTo>
                    <a:pt x="277533" y="42697"/>
                  </a:lnTo>
                  <a:lnTo>
                    <a:pt x="274178" y="26076"/>
                  </a:lnTo>
                  <a:lnTo>
                    <a:pt x="265028" y="12504"/>
                  </a:lnTo>
                  <a:lnTo>
                    <a:pt x="251456" y="3354"/>
                  </a:lnTo>
                  <a:lnTo>
                    <a:pt x="234835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7" name="object 107"/>
            <p:cNvSpPr/>
            <p:nvPr/>
          </p:nvSpPr>
          <p:spPr>
            <a:xfrm>
              <a:off x="2562781" y="2466572"/>
              <a:ext cx="278130" cy="256540"/>
            </a:xfrm>
            <a:custGeom>
              <a:avLst/>
              <a:gdLst/>
              <a:ahLst/>
              <a:cxnLst/>
              <a:rect l="l" t="t" r="r" b="b"/>
              <a:pathLst>
                <a:path w="278130" h="256539">
                  <a:moveTo>
                    <a:pt x="0" y="42697"/>
                  </a:moveTo>
                  <a:lnTo>
                    <a:pt x="3354" y="26076"/>
                  </a:lnTo>
                  <a:lnTo>
                    <a:pt x="12504" y="12504"/>
                  </a:lnTo>
                  <a:lnTo>
                    <a:pt x="26076" y="3354"/>
                  </a:lnTo>
                  <a:lnTo>
                    <a:pt x="42697" y="0"/>
                  </a:lnTo>
                  <a:lnTo>
                    <a:pt x="234835" y="0"/>
                  </a:lnTo>
                  <a:lnTo>
                    <a:pt x="251456" y="3354"/>
                  </a:lnTo>
                  <a:lnTo>
                    <a:pt x="265028" y="12504"/>
                  </a:lnTo>
                  <a:lnTo>
                    <a:pt x="274178" y="26076"/>
                  </a:lnTo>
                  <a:lnTo>
                    <a:pt x="277533" y="42697"/>
                  </a:lnTo>
                  <a:lnTo>
                    <a:pt x="277533" y="213474"/>
                  </a:lnTo>
                  <a:lnTo>
                    <a:pt x="274178" y="230095"/>
                  </a:lnTo>
                  <a:lnTo>
                    <a:pt x="265028" y="243666"/>
                  </a:lnTo>
                  <a:lnTo>
                    <a:pt x="251456" y="252816"/>
                  </a:lnTo>
                  <a:lnTo>
                    <a:pt x="234835" y="256171"/>
                  </a:lnTo>
                  <a:lnTo>
                    <a:pt x="42697" y="256171"/>
                  </a:lnTo>
                  <a:lnTo>
                    <a:pt x="26076" y="252816"/>
                  </a:lnTo>
                  <a:lnTo>
                    <a:pt x="12504" y="243666"/>
                  </a:lnTo>
                  <a:lnTo>
                    <a:pt x="3354" y="230095"/>
                  </a:lnTo>
                  <a:lnTo>
                    <a:pt x="0" y="213474"/>
                  </a:lnTo>
                  <a:lnTo>
                    <a:pt x="0" y="42697"/>
                  </a:lnTo>
                  <a:close/>
                </a:path>
              </a:pathLst>
            </a:custGeom>
            <a:ln w="28575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08" name="object 108"/>
          <p:cNvSpPr txBox="1"/>
          <p:nvPr/>
        </p:nvSpPr>
        <p:spPr>
          <a:xfrm>
            <a:off x="2657603" y="2511473"/>
            <a:ext cx="86360" cy="1517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2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80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endParaRPr kumimoji="0" sz="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grpSp>
        <p:nvGrpSpPr>
          <p:cNvPr id="109" name="object 109"/>
          <p:cNvGrpSpPr/>
          <p:nvPr/>
        </p:nvGrpSpPr>
        <p:grpSpPr>
          <a:xfrm>
            <a:off x="2708148" y="2502407"/>
            <a:ext cx="365760" cy="370840"/>
            <a:chOff x="2708148" y="2502407"/>
            <a:chExt cx="365760" cy="370840"/>
          </a:xfrm>
        </p:grpSpPr>
        <p:pic>
          <p:nvPicPr>
            <p:cNvPr id="110" name="object 110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2708148" y="2502407"/>
              <a:ext cx="365759" cy="370325"/>
            </a:xfrm>
            <a:prstGeom prst="rect">
              <a:avLst/>
            </a:prstGeom>
          </p:spPr>
        </p:pic>
        <p:pic>
          <p:nvPicPr>
            <p:cNvPr id="111" name="object 111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2758440" y="2551175"/>
              <a:ext cx="294119" cy="304799"/>
            </a:xfrm>
            <a:prstGeom prst="rect">
              <a:avLst/>
            </a:prstGeom>
          </p:spPr>
        </p:pic>
        <p:sp>
          <p:nvSpPr>
            <p:cNvPr id="112" name="object 112"/>
            <p:cNvSpPr/>
            <p:nvPr/>
          </p:nvSpPr>
          <p:spPr>
            <a:xfrm>
              <a:off x="2763837" y="2534537"/>
              <a:ext cx="252729" cy="256540"/>
            </a:xfrm>
            <a:custGeom>
              <a:avLst/>
              <a:gdLst/>
              <a:ahLst/>
              <a:cxnLst/>
              <a:rect l="l" t="t" r="r" b="b"/>
              <a:pathLst>
                <a:path w="252730" h="256539">
                  <a:moveTo>
                    <a:pt x="210248" y="0"/>
                  </a:moveTo>
                  <a:lnTo>
                    <a:pt x="42049" y="0"/>
                  </a:lnTo>
                  <a:lnTo>
                    <a:pt x="25679" y="3303"/>
                  </a:lnTo>
                  <a:lnTo>
                    <a:pt x="12314" y="12314"/>
                  </a:lnTo>
                  <a:lnTo>
                    <a:pt x="3303" y="25679"/>
                  </a:lnTo>
                  <a:lnTo>
                    <a:pt x="0" y="42049"/>
                  </a:lnTo>
                  <a:lnTo>
                    <a:pt x="0" y="214109"/>
                  </a:lnTo>
                  <a:lnTo>
                    <a:pt x="3303" y="230479"/>
                  </a:lnTo>
                  <a:lnTo>
                    <a:pt x="12314" y="243844"/>
                  </a:lnTo>
                  <a:lnTo>
                    <a:pt x="25679" y="252855"/>
                  </a:lnTo>
                  <a:lnTo>
                    <a:pt x="42049" y="256159"/>
                  </a:lnTo>
                  <a:lnTo>
                    <a:pt x="210248" y="256159"/>
                  </a:lnTo>
                  <a:lnTo>
                    <a:pt x="226618" y="252855"/>
                  </a:lnTo>
                  <a:lnTo>
                    <a:pt x="239983" y="243844"/>
                  </a:lnTo>
                  <a:lnTo>
                    <a:pt x="248994" y="230479"/>
                  </a:lnTo>
                  <a:lnTo>
                    <a:pt x="252298" y="214109"/>
                  </a:lnTo>
                  <a:lnTo>
                    <a:pt x="252298" y="42049"/>
                  </a:lnTo>
                  <a:lnTo>
                    <a:pt x="248994" y="25679"/>
                  </a:lnTo>
                  <a:lnTo>
                    <a:pt x="239983" y="12314"/>
                  </a:lnTo>
                  <a:lnTo>
                    <a:pt x="226618" y="3303"/>
                  </a:lnTo>
                  <a:lnTo>
                    <a:pt x="210248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3" name="object 113"/>
            <p:cNvSpPr/>
            <p:nvPr/>
          </p:nvSpPr>
          <p:spPr>
            <a:xfrm>
              <a:off x="2763837" y="2534537"/>
              <a:ext cx="252729" cy="256540"/>
            </a:xfrm>
            <a:custGeom>
              <a:avLst/>
              <a:gdLst/>
              <a:ahLst/>
              <a:cxnLst/>
              <a:rect l="l" t="t" r="r" b="b"/>
              <a:pathLst>
                <a:path w="252730" h="256539">
                  <a:moveTo>
                    <a:pt x="0" y="42049"/>
                  </a:moveTo>
                  <a:lnTo>
                    <a:pt x="3303" y="25679"/>
                  </a:lnTo>
                  <a:lnTo>
                    <a:pt x="12314" y="12314"/>
                  </a:lnTo>
                  <a:lnTo>
                    <a:pt x="25679" y="3303"/>
                  </a:lnTo>
                  <a:lnTo>
                    <a:pt x="42049" y="0"/>
                  </a:lnTo>
                  <a:lnTo>
                    <a:pt x="210248" y="0"/>
                  </a:lnTo>
                  <a:lnTo>
                    <a:pt x="226618" y="3303"/>
                  </a:lnTo>
                  <a:lnTo>
                    <a:pt x="239983" y="12314"/>
                  </a:lnTo>
                  <a:lnTo>
                    <a:pt x="248994" y="25679"/>
                  </a:lnTo>
                  <a:lnTo>
                    <a:pt x="252298" y="42049"/>
                  </a:lnTo>
                  <a:lnTo>
                    <a:pt x="252298" y="214109"/>
                  </a:lnTo>
                  <a:lnTo>
                    <a:pt x="248994" y="230479"/>
                  </a:lnTo>
                  <a:lnTo>
                    <a:pt x="239983" y="243844"/>
                  </a:lnTo>
                  <a:lnTo>
                    <a:pt x="226618" y="252855"/>
                  </a:lnTo>
                  <a:lnTo>
                    <a:pt x="210248" y="256159"/>
                  </a:lnTo>
                  <a:lnTo>
                    <a:pt x="42049" y="256159"/>
                  </a:lnTo>
                  <a:lnTo>
                    <a:pt x="25679" y="252855"/>
                  </a:lnTo>
                  <a:lnTo>
                    <a:pt x="12314" y="243844"/>
                  </a:lnTo>
                  <a:lnTo>
                    <a:pt x="3303" y="230479"/>
                  </a:lnTo>
                  <a:lnTo>
                    <a:pt x="0" y="214109"/>
                  </a:lnTo>
                  <a:lnTo>
                    <a:pt x="0" y="42049"/>
                  </a:lnTo>
                  <a:close/>
                </a:path>
              </a:pathLst>
            </a:custGeom>
            <a:ln w="28575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14" name="object 114"/>
          <p:cNvSpPr txBox="1"/>
          <p:nvPr/>
        </p:nvSpPr>
        <p:spPr>
          <a:xfrm>
            <a:off x="2848712" y="2579433"/>
            <a:ext cx="83185" cy="1517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2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80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B</a:t>
            </a:r>
            <a:endParaRPr kumimoji="0" sz="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grpSp>
        <p:nvGrpSpPr>
          <p:cNvPr id="115" name="object 115"/>
          <p:cNvGrpSpPr/>
          <p:nvPr/>
        </p:nvGrpSpPr>
        <p:grpSpPr>
          <a:xfrm>
            <a:off x="2506979" y="3457955"/>
            <a:ext cx="391795" cy="370840"/>
            <a:chOff x="2506979" y="3457955"/>
            <a:chExt cx="391795" cy="370840"/>
          </a:xfrm>
        </p:grpSpPr>
        <p:pic>
          <p:nvPicPr>
            <p:cNvPr id="116" name="object 116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2506979" y="3457955"/>
              <a:ext cx="391655" cy="370325"/>
            </a:xfrm>
            <a:prstGeom prst="rect">
              <a:avLst/>
            </a:prstGeom>
          </p:spPr>
        </p:pic>
        <p:pic>
          <p:nvPicPr>
            <p:cNvPr id="117" name="object 117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2566415" y="3506723"/>
              <a:ext cx="297171" cy="304799"/>
            </a:xfrm>
            <a:prstGeom prst="rect">
              <a:avLst/>
            </a:prstGeom>
          </p:spPr>
        </p:pic>
        <p:sp>
          <p:nvSpPr>
            <p:cNvPr id="118" name="object 118"/>
            <p:cNvSpPr/>
            <p:nvPr/>
          </p:nvSpPr>
          <p:spPr>
            <a:xfrm>
              <a:off x="2562781" y="3490057"/>
              <a:ext cx="278130" cy="256540"/>
            </a:xfrm>
            <a:custGeom>
              <a:avLst/>
              <a:gdLst/>
              <a:ahLst/>
              <a:cxnLst/>
              <a:rect l="l" t="t" r="r" b="b"/>
              <a:pathLst>
                <a:path w="278130" h="256539">
                  <a:moveTo>
                    <a:pt x="234835" y="0"/>
                  </a:moveTo>
                  <a:lnTo>
                    <a:pt x="42697" y="0"/>
                  </a:lnTo>
                  <a:lnTo>
                    <a:pt x="26076" y="3354"/>
                  </a:lnTo>
                  <a:lnTo>
                    <a:pt x="12504" y="12504"/>
                  </a:lnTo>
                  <a:lnTo>
                    <a:pt x="3354" y="26076"/>
                  </a:lnTo>
                  <a:lnTo>
                    <a:pt x="0" y="42697"/>
                  </a:lnTo>
                  <a:lnTo>
                    <a:pt x="0" y="213474"/>
                  </a:lnTo>
                  <a:lnTo>
                    <a:pt x="3354" y="230095"/>
                  </a:lnTo>
                  <a:lnTo>
                    <a:pt x="12504" y="243666"/>
                  </a:lnTo>
                  <a:lnTo>
                    <a:pt x="26076" y="252816"/>
                  </a:lnTo>
                  <a:lnTo>
                    <a:pt x="42697" y="256171"/>
                  </a:lnTo>
                  <a:lnTo>
                    <a:pt x="234835" y="256171"/>
                  </a:lnTo>
                  <a:lnTo>
                    <a:pt x="251456" y="252816"/>
                  </a:lnTo>
                  <a:lnTo>
                    <a:pt x="265028" y="243666"/>
                  </a:lnTo>
                  <a:lnTo>
                    <a:pt x="274178" y="230095"/>
                  </a:lnTo>
                  <a:lnTo>
                    <a:pt x="277533" y="213474"/>
                  </a:lnTo>
                  <a:lnTo>
                    <a:pt x="277533" y="42697"/>
                  </a:lnTo>
                  <a:lnTo>
                    <a:pt x="274178" y="26076"/>
                  </a:lnTo>
                  <a:lnTo>
                    <a:pt x="265028" y="12504"/>
                  </a:lnTo>
                  <a:lnTo>
                    <a:pt x="251456" y="3354"/>
                  </a:lnTo>
                  <a:lnTo>
                    <a:pt x="234835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9" name="object 119"/>
            <p:cNvSpPr/>
            <p:nvPr/>
          </p:nvSpPr>
          <p:spPr>
            <a:xfrm>
              <a:off x="2562781" y="3490057"/>
              <a:ext cx="278130" cy="256540"/>
            </a:xfrm>
            <a:custGeom>
              <a:avLst/>
              <a:gdLst/>
              <a:ahLst/>
              <a:cxnLst/>
              <a:rect l="l" t="t" r="r" b="b"/>
              <a:pathLst>
                <a:path w="278130" h="256539">
                  <a:moveTo>
                    <a:pt x="0" y="42697"/>
                  </a:moveTo>
                  <a:lnTo>
                    <a:pt x="3354" y="26076"/>
                  </a:lnTo>
                  <a:lnTo>
                    <a:pt x="12504" y="12504"/>
                  </a:lnTo>
                  <a:lnTo>
                    <a:pt x="26076" y="3354"/>
                  </a:lnTo>
                  <a:lnTo>
                    <a:pt x="42697" y="0"/>
                  </a:lnTo>
                  <a:lnTo>
                    <a:pt x="234835" y="0"/>
                  </a:lnTo>
                  <a:lnTo>
                    <a:pt x="251456" y="3354"/>
                  </a:lnTo>
                  <a:lnTo>
                    <a:pt x="265028" y="12504"/>
                  </a:lnTo>
                  <a:lnTo>
                    <a:pt x="274178" y="26076"/>
                  </a:lnTo>
                  <a:lnTo>
                    <a:pt x="277533" y="42697"/>
                  </a:lnTo>
                  <a:lnTo>
                    <a:pt x="277533" y="213474"/>
                  </a:lnTo>
                  <a:lnTo>
                    <a:pt x="274178" y="230095"/>
                  </a:lnTo>
                  <a:lnTo>
                    <a:pt x="265028" y="243666"/>
                  </a:lnTo>
                  <a:lnTo>
                    <a:pt x="251456" y="252816"/>
                  </a:lnTo>
                  <a:lnTo>
                    <a:pt x="234835" y="256171"/>
                  </a:lnTo>
                  <a:lnTo>
                    <a:pt x="42697" y="256171"/>
                  </a:lnTo>
                  <a:lnTo>
                    <a:pt x="26076" y="252816"/>
                  </a:lnTo>
                  <a:lnTo>
                    <a:pt x="12504" y="243666"/>
                  </a:lnTo>
                  <a:lnTo>
                    <a:pt x="3354" y="230095"/>
                  </a:lnTo>
                  <a:lnTo>
                    <a:pt x="0" y="213474"/>
                  </a:lnTo>
                  <a:lnTo>
                    <a:pt x="0" y="42697"/>
                  </a:lnTo>
                  <a:close/>
                </a:path>
              </a:pathLst>
            </a:custGeom>
            <a:ln w="28575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20" name="object 120"/>
          <p:cNvSpPr txBox="1"/>
          <p:nvPr/>
        </p:nvSpPr>
        <p:spPr>
          <a:xfrm>
            <a:off x="2657603" y="3534958"/>
            <a:ext cx="86360" cy="1517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2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80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endParaRPr kumimoji="0" sz="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grpSp>
        <p:nvGrpSpPr>
          <p:cNvPr id="121" name="object 121"/>
          <p:cNvGrpSpPr/>
          <p:nvPr/>
        </p:nvGrpSpPr>
        <p:grpSpPr>
          <a:xfrm>
            <a:off x="2708148" y="3525004"/>
            <a:ext cx="365760" cy="370840"/>
            <a:chOff x="2708148" y="3525004"/>
            <a:chExt cx="365760" cy="370840"/>
          </a:xfrm>
        </p:grpSpPr>
        <p:pic>
          <p:nvPicPr>
            <p:cNvPr id="122" name="object 122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2708148" y="3525004"/>
              <a:ext cx="365759" cy="370326"/>
            </a:xfrm>
            <a:prstGeom prst="rect">
              <a:avLst/>
            </a:prstGeom>
          </p:spPr>
        </p:pic>
        <p:pic>
          <p:nvPicPr>
            <p:cNvPr id="123" name="object 123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2758440" y="3573779"/>
              <a:ext cx="294119" cy="304799"/>
            </a:xfrm>
            <a:prstGeom prst="rect">
              <a:avLst/>
            </a:prstGeom>
          </p:spPr>
        </p:pic>
        <p:sp>
          <p:nvSpPr>
            <p:cNvPr id="124" name="object 124"/>
            <p:cNvSpPr/>
            <p:nvPr/>
          </p:nvSpPr>
          <p:spPr>
            <a:xfrm>
              <a:off x="2763837" y="3557305"/>
              <a:ext cx="252729" cy="256540"/>
            </a:xfrm>
            <a:custGeom>
              <a:avLst/>
              <a:gdLst/>
              <a:ahLst/>
              <a:cxnLst/>
              <a:rect l="l" t="t" r="r" b="b"/>
              <a:pathLst>
                <a:path w="252730" h="256539">
                  <a:moveTo>
                    <a:pt x="210248" y="0"/>
                  </a:moveTo>
                  <a:lnTo>
                    <a:pt x="42049" y="0"/>
                  </a:lnTo>
                  <a:lnTo>
                    <a:pt x="25679" y="3303"/>
                  </a:lnTo>
                  <a:lnTo>
                    <a:pt x="12314" y="12314"/>
                  </a:lnTo>
                  <a:lnTo>
                    <a:pt x="3303" y="25679"/>
                  </a:lnTo>
                  <a:lnTo>
                    <a:pt x="0" y="42049"/>
                  </a:lnTo>
                  <a:lnTo>
                    <a:pt x="0" y="214109"/>
                  </a:lnTo>
                  <a:lnTo>
                    <a:pt x="3303" y="230479"/>
                  </a:lnTo>
                  <a:lnTo>
                    <a:pt x="12314" y="243844"/>
                  </a:lnTo>
                  <a:lnTo>
                    <a:pt x="25679" y="252855"/>
                  </a:lnTo>
                  <a:lnTo>
                    <a:pt x="42049" y="256158"/>
                  </a:lnTo>
                  <a:lnTo>
                    <a:pt x="210248" y="256158"/>
                  </a:lnTo>
                  <a:lnTo>
                    <a:pt x="226618" y="252855"/>
                  </a:lnTo>
                  <a:lnTo>
                    <a:pt x="239983" y="243844"/>
                  </a:lnTo>
                  <a:lnTo>
                    <a:pt x="248994" y="230479"/>
                  </a:lnTo>
                  <a:lnTo>
                    <a:pt x="252298" y="214109"/>
                  </a:lnTo>
                  <a:lnTo>
                    <a:pt x="252298" y="42049"/>
                  </a:lnTo>
                  <a:lnTo>
                    <a:pt x="248994" y="25679"/>
                  </a:lnTo>
                  <a:lnTo>
                    <a:pt x="239983" y="12314"/>
                  </a:lnTo>
                  <a:lnTo>
                    <a:pt x="226618" y="3303"/>
                  </a:lnTo>
                  <a:lnTo>
                    <a:pt x="210248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5" name="object 125"/>
            <p:cNvSpPr/>
            <p:nvPr/>
          </p:nvSpPr>
          <p:spPr>
            <a:xfrm>
              <a:off x="2763837" y="3557305"/>
              <a:ext cx="252729" cy="256540"/>
            </a:xfrm>
            <a:custGeom>
              <a:avLst/>
              <a:gdLst/>
              <a:ahLst/>
              <a:cxnLst/>
              <a:rect l="l" t="t" r="r" b="b"/>
              <a:pathLst>
                <a:path w="252730" h="256539">
                  <a:moveTo>
                    <a:pt x="0" y="42049"/>
                  </a:moveTo>
                  <a:lnTo>
                    <a:pt x="3303" y="25679"/>
                  </a:lnTo>
                  <a:lnTo>
                    <a:pt x="12314" y="12314"/>
                  </a:lnTo>
                  <a:lnTo>
                    <a:pt x="25679" y="3303"/>
                  </a:lnTo>
                  <a:lnTo>
                    <a:pt x="42049" y="0"/>
                  </a:lnTo>
                  <a:lnTo>
                    <a:pt x="210248" y="0"/>
                  </a:lnTo>
                  <a:lnTo>
                    <a:pt x="226618" y="3303"/>
                  </a:lnTo>
                  <a:lnTo>
                    <a:pt x="239983" y="12314"/>
                  </a:lnTo>
                  <a:lnTo>
                    <a:pt x="248994" y="25679"/>
                  </a:lnTo>
                  <a:lnTo>
                    <a:pt x="252298" y="42049"/>
                  </a:lnTo>
                  <a:lnTo>
                    <a:pt x="252298" y="214109"/>
                  </a:lnTo>
                  <a:lnTo>
                    <a:pt x="248994" y="230479"/>
                  </a:lnTo>
                  <a:lnTo>
                    <a:pt x="239983" y="243844"/>
                  </a:lnTo>
                  <a:lnTo>
                    <a:pt x="226618" y="252855"/>
                  </a:lnTo>
                  <a:lnTo>
                    <a:pt x="210248" y="256158"/>
                  </a:lnTo>
                  <a:lnTo>
                    <a:pt x="42049" y="256158"/>
                  </a:lnTo>
                  <a:lnTo>
                    <a:pt x="25679" y="252855"/>
                  </a:lnTo>
                  <a:lnTo>
                    <a:pt x="12314" y="243844"/>
                  </a:lnTo>
                  <a:lnTo>
                    <a:pt x="3303" y="230479"/>
                  </a:lnTo>
                  <a:lnTo>
                    <a:pt x="0" y="214109"/>
                  </a:lnTo>
                  <a:lnTo>
                    <a:pt x="0" y="42049"/>
                  </a:lnTo>
                  <a:close/>
                </a:path>
              </a:pathLst>
            </a:custGeom>
            <a:ln w="28575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26" name="object 126"/>
          <p:cNvSpPr txBox="1"/>
          <p:nvPr/>
        </p:nvSpPr>
        <p:spPr>
          <a:xfrm>
            <a:off x="2848712" y="3602201"/>
            <a:ext cx="83185" cy="1517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2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80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B</a:t>
            </a:r>
            <a:endParaRPr kumimoji="0" sz="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grpSp>
        <p:nvGrpSpPr>
          <p:cNvPr id="127" name="object 127"/>
          <p:cNvGrpSpPr/>
          <p:nvPr/>
        </p:nvGrpSpPr>
        <p:grpSpPr>
          <a:xfrm>
            <a:off x="3835901" y="1408169"/>
            <a:ext cx="391795" cy="370840"/>
            <a:chOff x="3835901" y="1408169"/>
            <a:chExt cx="391795" cy="370840"/>
          </a:xfrm>
        </p:grpSpPr>
        <p:pic>
          <p:nvPicPr>
            <p:cNvPr id="128" name="object 128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3835901" y="1408169"/>
              <a:ext cx="391661" cy="370325"/>
            </a:xfrm>
            <a:prstGeom prst="rect">
              <a:avLst/>
            </a:prstGeom>
          </p:spPr>
        </p:pic>
        <p:pic>
          <p:nvPicPr>
            <p:cNvPr id="129" name="object 129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3895335" y="1458468"/>
              <a:ext cx="297175" cy="304799"/>
            </a:xfrm>
            <a:prstGeom prst="rect">
              <a:avLst/>
            </a:prstGeom>
          </p:spPr>
        </p:pic>
        <p:sp>
          <p:nvSpPr>
            <p:cNvPr id="130" name="object 130"/>
            <p:cNvSpPr/>
            <p:nvPr/>
          </p:nvSpPr>
          <p:spPr>
            <a:xfrm>
              <a:off x="3891282" y="1441328"/>
              <a:ext cx="278130" cy="256540"/>
            </a:xfrm>
            <a:custGeom>
              <a:avLst/>
              <a:gdLst/>
              <a:ahLst/>
              <a:cxnLst/>
              <a:rect l="l" t="t" r="r" b="b"/>
              <a:pathLst>
                <a:path w="278129" h="256539">
                  <a:moveTo>
                    <a:pt x="234835" y="0"/>
                  </a:moveTo>
                  <a:lnTo>
                    <a:pt x="42697" y="0"/>
                  </a:lnTo>
                  <a:lnTo>
                    <a:pt x="26076" y="3354"/>
                  </a:lnTo>
                  <a:lnTo>
                    <a:pt x="12504" y="12504"/>
                  </a:lnTo>
                  <a:lnTo>
                    <a:pt x="3354" y="26076"/>
                  </a:lnTo>
                  <a:lnTo>
                    <a:pt x="0" y="42697"/>
                  </a:lnTo>
                  <a:lnTo>
                    <a:pt x="0" y="213474"/>
                  </a:lnTo>
                  <a:lnTo>
                    <a:pt x="3354" y="230095"/>
                  </a:lnTo>
                  <a:lnTo>
                    <a:pt x="12504" y="243666"/>
                  </a:lnTo>
                  <a:lnTo>
                    <a:pt x="26076" y="252816"/>
                  </a:lnTo>
                  <a:lnTo>
                    <a:pt x="42697" y="256171"/>
                  </a:lnTo>
                  <a:lnTo>
                    <a:pt x="234835" y="256171"/>
                  </a:lnTo>
                  <a:lnTo>
                    <a:pt x="251456" y="252816"/>
                  </a:lnTo>
                  <a:lnTo>
                    <a:pt x="265028" y="243666"/>
                  </a:lnTo>
                  <a:lnTo>
                    <a:pt x="274178" y="230095"/>
                  </a:lnTo>
                  <a:lnTo>
                    <a:pt x="277533" y="213474"/>
                  </a:lnTo>
                  <a:lnTo>
                    <a:pt x="277533" y="42697"/>
                  </a:lnTo>
                  <a:lnTo>
                    <a:pt x="274178" y="26076"/>
                  </a:lnTo>
                  <a:lnTo>
                    <a:pt x="265028" y="12504"/>
                  </a:lnTo>
                  <a:lnTo>
                    <a:pt x="251456" y="3354"/>
                  </a:lnTo>
                  <a:lnTo>
                    <a:pt x="234835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1" name="object 131"/>
            <p:cNvSpPr/>
            <p:nvPr/>
          </p:nvSpPr>
          <p:spPr>
            <a:xfrm>
              <a:off x="3891282" y="1441328"/>
              <a:ext cx="278130" cy="256540"/>
            </a:xfrm>
            <a:custGeom>
              <a:avLst/>
              <a:gdLst/>
              <a:ahLst/>
              <a:cxnLst/>
              <a:rect l="l" t="t" r="r" b="b"/>
              <a:pathLst>
                <a:path w="278129" h="256539">
                  <a:moveTo>
                    <a:pt x="0" y="42697"/>
                  </a:moveTo>
                  <a:lnTo>
                    <a:pt x="3354" y="26076"/>
                  </a:lnTo>
                  <a:lnTo>
                    <a:pt x="12504" y="12504"/>
                  </a:lnTo>
                  <a:lnTo>
                    <a:pt x="26076" y="3354"/>
                  </a:lnTo>
                  <a:lnTo>
                    <a:pt x="42697" y="0"/>
                  </a:lnTo>
                  <a:lnTo>
                    <a:pt x="234835" y="0"/>
                  </a:lnTo>
                  <a:lnTo>
                    <a:pt x="251456" y="3354"/>
                  </a:lnTo>
                  <a:lnTo>
                    <a:pt x="265028" y="12504"/>
                  </a:lnTo>
                  <a:lnTo>
                    <a:pt x="274178" y="26076"/>
                  </a:lnTo>
                  <a:lnTo>
                    <a:pt x="277533" y="42697"/>
                  </a:lnTo>
                  <a:lnTo>
                    <a:pt x="277533" y="213474"/>
                  </a:lnTo>
                  <a:lnTo>
                    <a:pt x="274178" y="230095"/>
                  </a:lnTo>
                  <a:lnTo>
                    <a:pt x="265028" y="243666"/>
                  </a:lnTo>
                  <a:lnTo>
                    <a:pt x="251456" y="252816"/>
                  </a:lnTo>
                  <a:lnTo>
                    <a:pt x="234835" y="256171"/>
                  </a:lnTo>
                  <a:lnTo>
                    <a:pt x="42697" y="256171"/>
                  </a:lnTo>
                  <a:lnTo>
                    <a:pt x="26076" y="252816"/>
                  </a:lnTo>
                  <a:lnTo>
                    <a:pt x="12504" y="243666"/>
                  </a:lnTo>
                  <a:lnTo>
                    <a:pt x="3354" y="230095"/>
                  </a:lnTo>
                  <a:lnTo>
                    <a:pt x="0" y="213474"/>
                  </a:lnTo>
                  <a:lnTo>
                    <a:pt x="0" y="42697"/>
                  </a:lnTo>
                  <a:close/>
                </a:path>
              </a:pathLst>
            </a:custGeom>
            <a:ln w="28575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32" name="object 132"/>
          <p:cNvSpPr txBox="1"/>
          <p:nvPr/>
        </p:nvSpPr>
        <p:spPr>
          <a:xfrm>
            <a:off x="2657603" y="1487986"/>
            <a:ext cx="1414780" cy="1517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25"/>
              </a:spcBef>
              <a:spcAft>
                <a:spcPts val="0"/>
              </a:spcAft>
              <a:buClrTx/>
              <a:buSzTx/>
              <a:buFontTx/>
              <a:buNone/>
              <a:tabLst>
                <a:tab pos="1341120" algn="l"/>
              </a:tabLst>
              <a:defRPr/>
            </a:pPr>
            <a:r>
              <a:rPr kumimoji="0" sz="80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	A</a:t>
            </a:r>
            <a:endParaRPr kumimoji="0" sz="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grpSp>
        <p:nvGrpSpPr>
          <p:cNvPr id="133" name="object 133"/>
          <p:cNvGrpSpPr/>
          <p:nvPr/>
        </p:nvGrpSpPr>
        <p:grpSpPr>
          <a:xfrm>
            <a:off x="4037076" y="1476749"/>
            <a:ext cx="365760" cy="370840"/>
            <a:chOff x="4037076" y="1476749"/>
            <a:chExt cx="365760" cy="370840"/>
          </a:xfrm>
        </p:grpSpPr>
        <p:pic>
          <p:nvPicPr>
            <p:cNvPr id="134" name="object 134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4037076" y="1476749"/>
              <a:ext cx="365759" cy="370325"/>
            </a:xfrm>
            <a:prstGeom prst="rect">
              <a:avLst/>
            </a:prstGeom>
          </p:spPr>
        </p:pic>
        <p:pic>
          <p:nvPicPr>
            <p:cNvPr id="135" name="object 135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4082787" y="1525524"/>
              <a:ext cx="300223" cy="304799"/>
            </a:xfrm>
            <a:prstGeom prst="rect">
              <a:avLst/>
            </a:prstGeom>
          </p:spPr>
        </p:pic>
        <p:sp>
          <p:nvSpPr>
            <p:cNvPr id="136" name="object 136"/>
            <p:cNvSpPr/>
            <p:nvPr/>
          </p:nvSpPr>
          <p:spPr>
            <a:xfrm>
              <a:off x="4092340" y="1509293"/>
              <a:ext cx="252729" cy="256540"/>
            </a:xfrm>
            <a:custGeom>
              <a:avLst/>
              <a:gdLst/>
              <a:ahLst/>
              <a:cxnLst/>
              <a:rect l="l" t="t" r="r" b="b"/>
              <a:pathLst>
                <a:path w="252729" h="256539">
                  <a:moveTo>
                    <a:pt x="210248" y="0"/>
                  </a:moveTo>
                  <a:lnTo>
                    <a:pt x="42049" y="0"/>
                  </a:lnTo>
                  <a:lnTo>
                    <a:pt x="25679" y="3303"/>
                  </a:lnTo>
                  <a:lnTo>
                    <a:pt x="12314" y="12314"/>
                  </a:lnTo>
                  <a:lnTo>
                    <a:pt x="3303" y="25679"/>
                  </a:lnTo>
                  <a:lnTo>
                    <a:pt x="0" y="42049"/>
                  </a:lnTo>
                  <a:lnTo>
                    <a:pt x="0" y="214109"/>
                  </a:lnTo>
                  <a:lnTo>
                    <a:pt x="3303" y="230479"/>
                  </a:lnTo>
                  <a:lnTo>
                    <a:pt x="12314" y="243844"/>
                  </a:lnTo>
                  <a:lnTo>
                    <a:pt x="25679" y="252855"/>
                  </a:lnTo>
                  <a:lnTo>
                    <a:pt x="42049" y="256158"/>
                  </a:lnTo>
                  <a:lnTo>
                    <a:pt x="210248" y="256158"/>
                  </a:lnTo>
                  <a:lnTo>
                    <a:pt x="226618" y="252855"/>
                  </a:lnTo>
                  <a:lnTo>
                    <a:pt x="239983" y="243844"/>
                  </a:lnTo>
                  <a:lnTo>
                    <a:pt x="248994" y="230479"/>
                  </a:lnTo>
                  <a:lnTo>
                    <a:pt x="252298" y="214109"/>
                  </a:lnTo>
                  <a:lnTo>
                    <a:pt x="252298" y="42049"/>
                  </a:lnTo>
                  <a:lnTo>
                    <a:pt x="248994" y="25679"/>
                  </a:lnTo>
                  <a:lnTo>
                    <a:pt x="239983" y="12314"/>
                  </a:lnTo>
                  <a:lnTo>
                    <a:pt x="226618" y="3303"/>
                  </a:lnTo>
                  <a:lnTo>
                    <a:pt x="210248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7" name="object 137"/>
            <p:cNvSpPr/>
            <p:nvPr/>
          </p:nvSpPr>
          <p:spPr>
            <a:xfrm>
              <a:off x="4092340" y="1509293"/>
              <a:ext cx="252729" cy="256540"/>
            </a:xfrm>
            <a:custGeom>
              <a:avLst/>
              <a:gdLst/>
              <a:ahLst/>
              <a:cxnLst/>
              <a:rect l="l" t="t" r="r" b="b"/>
              <a:pathLst>
                <a:path w="252729" h="256539">
                  <a:moveTo>
                    <a:pt x="0" y="42049"/>
                  </a:moveTo>
                  <a:lnTo>
                    <a:pt x="3303" y="25679"/>
                  </a:lnTo>
                  <a:lnTo>
                    <a:pt x="12314" y="12314"/>
                  </a:lnTo>
                  <a:lnTo>
                    <a:pt x="25679" y="3303"/>
                  </a:lnTo>
                  <a:lnTo>
                    <a:pt x="42049" y="0"/>
                  </a:lnTo>
                  <a:lnTo>
                    <a:pt x="210248" y="0"/>
                  </a:lnTo>
                  <a:lnTo>
                    <a:pt x="226618" y="3303"/>
                  </a:lnTo>
                  <a:lnTo>
                    <a:pt x="239983" y="12314"/>
                  </a:lnTo>
                  <a:lnTo>
                    <a:pt x="248994" y="25679"/>
                  </a:lnTo>
                  <a:lnTo>
                    <a:pt x="252298" y="42049"/>
                  </a:lnTo>
                  <a:lnTo>
                    <a:pt x="252298" y="214109"/>
                  </a:lnTo>
                  <a:lnTo>
                    <a:pt x="248994" y="230479"/>
                  </a:lnTo>
                  <a:lnTo>
                    <a:pt x="239983" y="243844"/>
                  </a:lnTo>
                  <a:lnTo>
                    <a:pt x="226618" y="252855"/>
                  </a:lnTo>
                  <a:lnTo>
                    <a:pt x="210248" y="256158"/>
                  </a:lnTo>
                  <a:lnTo>
                    <a:pt x="42049" y="256158"/>
                  </a:lnTo>
                  <a:lnTo>
                    <a:pt x="25679" y="252855"/>
                  </a:lnTo>
                  <a:lnTo>
                    <a:pt x="12314" y="243844"/>
                  </a:lnTo>
                  <a:lnTo>
                    <a:pt x="3303" y="230479"/>
                  </a:lnTo>
                  <a:lnTo>
                    <a:pt x="0" y="214109"/>
                  </a:lnTo>
                  <a:lnTo>
                    <a:pt x="0" y="42049"/>
                  </a:lnTo>
                  <a:close/>
                </a:path>
              </a:pathLst>
            </a:custGeom>
            <a:ln w="28575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38" name="object 138"/>
          <p:cNvSpPr txBox="1"/>
          <p:nvPr/>
        </p:nvSpPr>
        <p:spPr>
          <a:xfrm>
            <a:off x="2848712" y="1555948"/>
            <a:ext cx="1414780" cy="1517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25"/>
              </a:spcBef>
              <a:spcAft>
                <a:spcPts val="0"/>
              </a:spcAft>
              <a:buClrTx/>
              <a:buSzTx/>
              <a:buFontTx/>
              <a:buNone/>
              <a:tabLst>
                <a:tab pos="1336675" algn="l"/>
              </a:tabLst>
              <a:defRPr/>
            </a:pPr>
            <a:r>
              <a:rPr kumimoji="0" sz="80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B	D</a:t>
            </a:r>
            <a:endParaRPr kumimoji="0" sz="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139" name="object 139"/>
          <p:cNvSpPr txBox="1"/>
          <p:nvPr/>
        </p:nvSpPr>
        <p:spPr>
          <a:xfrm>
            <a:off x="87022" y="2177548"/>
            <a:ext cx="264160" cy="14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</a:t>
            </a:r>
            <a:r>
              <a:rPr kumimoji="0" sz="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lien</a:t>
            </a:r>
            <a:r>
              <a:rPr kumimoji="0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endParaRPr kumimoji="0" sz="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140" name="object 140"/>
          <p:cNvSpPr txBox="1"/>
          <p:nvPr/>
        </p:nvSpPr>
        <p:spPr>
          <a:xfrm>
            <a:off x="-27277" y="2299468"/>
            <a:ext cx="492125" cy="14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Application</a:t>
            </a:r>
            <a:endParaRPr kumimoji="0" sz="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grpSp>
        <p:nvGrpSpPr>
          <p:cNvPr id="141" name="object 141"/>
          <p:cNvGrpSpPr/>
          <p:nvPr/>
        </p:nvGrpSpPr>
        <p:grpSpPr>
          <a:xfrm>
            <a:off x="-12699" y="1887341"/>
            <a:ext cx="817880" cy="835025"/>
            <a:chOff x="-12699" y="1887341"/>
            <a:chExt cx="817880" cy="835025"/>
          </a:xfrm>
        </p:grpSpPr>
        <p:sp>
          <p:nvSpPr>
            <p:cNvPr id="142" name="object 142"/>
            <p:cNvSpPr/>
            <p:nvPr/>
          </p:nvSpPr>
          <p:spPr>
            <a:xfrm>
              <a:off x="0" y="1900041"/>
              <a:ext cx="792480" cy="809625"/>
            </a:xfrm>
            <a:custGeom>
              <a:avLst/>
              <a:gdLst/>
              <a:ahLst/>
              <a:cxnLst/>
              <a:rect l="l" t="t" r="r" b="b"/>
              <a:pathLst>
                <a:path w="792480" h="809625">
                  <a:moveTo>
                    <a:pt x="0" y="23894"/>
                  </a:moveTo>
                  <a:lnTo>
                    <a:pt x="32905" y="6877"/>
                  </a:lnTo>
                  <a:lnTo>
                    <a:pt x="75548" y="0"/>
                  </a:lnTo>
                  <a:lnTo>
                    <a:pt x="657373" y="0"/>
                  </a:lnTo>
                  <a:lnTo>
                    <a:pt x="700016" y="6877"/>
                  </a:lnTo>
                  <a:lnTo>
                    <a:pt x="737051" y="26029"/>
                  </a:lnTo>
                  <a:lnTo>
                    <a:pt x="766255" y="55234"/>
                  </a:lnTo>
                  <a:lnTo>
                    <a:pt x="785407" y="92269"/>
                  </a:lnTo>
                  <a:lnTo>
                    <a:pt x="792285" y="134912"/>
                  </a:lnTo>
                  <a:lnTo>
                    <a:pt x="792285" y="674547"/>
                  </a:lnTo>
                  <a:lnTo>
                    <a:pt x="785407" y="717190"/>
                  </a:lnTo>
                  <a:lnTo>
                    <a:pt x="766255" y="754225"/>
                  </a:lnTo>
                  <a:lnTo>
                    <a:pt x="737051" y="783429"/>
                  </a:lnTo>
                  <a:lnTo>
                    <a:pt x="700016" y="802582"/>
                  </a:lnTo>
                  <a:lnTo>
                    <a:pt x="657373" y="809459"/>
                  </a:lnTo>
                  <a:lnTo>
                    <a:pt x="75548" y="809459"/>
                  </a:lnTo>
                  <a:lnTo>
                    <a:pt x="32905" y="802582"/>
                  </a:lnTo>
                  <a:lnTo>
                    <a:pt x="0" y="785565"/>
                  </a:lnTo>
                </a:path>
              </a:pathLst>
            </a:custGeom>
            <a:ln w="25400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3" name="object 143"/>
            <p:cNvSpPr/>
            <p:nvPr/>
          </p:nvSpPr>
          <p:spPr>
            <a:xfrm>
              <a:off x="504871" y="1900040"/>
              <a:ext cx="0" cy="809625"/>
            </a:xfrm>
            <a:custGeom>
              <a:avLst/>
              <a:gdLst/>
              <a:ahLst/>
              <a:cxnLst/>
              <a:rect l="l" t="t" r="r" b="b"/>
              <a:pathLst>
                <a:path h="809625">
                  <a:moveTo>
                    <a:pt x="0" y="0"/>
                  </a:moveTo>
                  <a:lnTo>
                    <a:pt x="0" y="809459"/>
                  </a:lnTo>
                </a:path>
              </a:pathLst>
            </a:custGeom>
            <a:ln w="28575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44" name="object 144"/>
          <p:cNvSpPr txBox="1"/>
          <p:nvPr/>
        </p:nvSpPr>
        <p:spPr>
          <a:xfrm>
            <a:off x="578830" y="2138968"/>
            <a:ext cx="8826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lvl="0" indent="0" algn="just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  D  K</a:t>
            </a:r>
          </a:p>
        </p:txBody>
      </p:sp>
      <p:grpSp>
        <p:nvGrpSpPr>
          <p:cNvPr id="145" name="object 145"/>
          <p:cNvGrpSpPr/>
          <p:nvPr/>
        </p:nvGrpSpPr>
        <p:grpSpPr>
          <a:xfrm>
            <a:off x="1907908" y="1626031"/>
            <a:ext cx="3034030" cy="2153285"/>
            <a:chOff x="1907908" y="1626031"/>
            <a:chExt cx="3034030" cy="2153285"/>
          </a:xfrm>
        </p:grpSpPr>
        <p:sp>
          <p:nvSpPr>
            <p:cNvPr id="146" name="object 146"/>
            <p:cNvSpPr/>
            <p:nvPr/>
          </p:nvSpPr>
          <p:spPr>
            <a:xfrm>
              <a:off x="1907908" y="1626031"/>
              <a:ext cx="368935" cy="88265"/>
            </a:xfrm>
            <a:custGeom>
              <a:avLst/>
              <a:gdLst/>
              <a:ahLst/>
              <a:cxnLst/>
              <a:rect l="l" t="t" r="r" b="b"/>
              <a:pathLst>
                <a:path w="368935" h="88264">
                  <a:moveTo>
                    <a:pt x="93167" y="12"/>
                  </a:moveTo>
                  <a:lnTo>
                    <a:pt x="0" y="12"/>
                  </a:lnTo>
                  <a:lnTo>
                    <a:pt x="0" y="87757"/>
                  </a:lnTo>
                  <a:lnTo>
                    <a:pt x="93167" y="87757"/>
                  </a:lnTo>
                  <a:lnTo>
                    <a:pt x="93167" y="12"/>
                  </a:lnTo>
                  <a:close/>
                </a:path>
                <a:path w="368935" h="88264">
                  <a:moveTo>
                    <a:pt x="232079" y="0"/>
                  </a:moveTo>
                  <a:lnTo>
                    <a:pt x="138912" y="0"/>
                  </a:lnTo>
                  <a:lnTo>
                    <a:pt x="138912" y="87744"/>
                  </a:lnTo>
                  <a:lnTo>
                    <a:pt x="232079" y="87744"/>
                  </a:lnTo>
                  <a:lnTo>
                    <a:pt x="232079" y="0"/>
                  </a:lnTo>
                  <a:close/>
                </a:path>
                <a:path w="368935" h="88264">
                  <a:moveTo>
                    <a:pt x="368884" y="12"/>
                  </a:moveTo>
                  <a:lnTo>
                    <a:pt x="275717" y="12"/>
                  </a:lnTo>
                  <a:lnTo>
                    <a:pt x="275717" y="87757"/>
                  </a:lnTo>
                  <a:lnTo>
                    <a:pt x="368884" y="87757"/>
                  </a:lnTo>
                  <a:lnTo>
                    <a:pt x="368884" y="12"/>
                  </a:lnTo>
                  <a:close/>
                </a:path>
              </a:pathLst>
            </a:custGeom>
            <a:solidFill>
              <a:srgbClr val="1F497D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7" name="object 147"/>
            <p:cNvSpPr/>
            <p:nvPr/>
          </p:nvSpPr>
          <p:spPr>
            <a:xfrm>
              <a:off x="2001064" y="1669910"/>
              <a:ext cx="182880" cy="0"/>
            </a:xfrm>
            <a:custGeom>
              <a:avLst/>
              <a:gdLst/>
              <a:ahLst/>
              <a:cxnLst/>
              <a:rect l="l" t="t" r="r" b="b"/>
              <a:pathLst>
                <a:path w="182880">
                  <a:moveTo>
                    <a:pt x="0" y="0"/>
                  </a:moveTo>
                  <a:lnTo>
                    <a:pt x="182562" y="0"/>
                  </a:lnTo>
                </a:path>
              </a:pathLst>
            </a:custGeom>
            <a:ln w="19050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8" name="object 148"/>
            <p:cNvSpPr/>
            <p:nvPr/>
          </p:nvSpPr>
          <p:spPr>
            <a:xfrm>
              <a:off x="1912442" y="2662249"/>
              <a:ext cx="368935" cy="93980"/>
            </a:xfrm>
            <a:custGeom>
              <a:avLst/>
              <a:gdLst/>
              <a:ahLst/>
              <a:cxnLst/>
              <a:rect l="l" t="t" r="r" b="b"/>
              <a:pathLst>
                <a:path w="368935" h="93980">
                  <a:moveTo>
                    <a:pt x="93167" y="0"/>
                  </a:moveTo>
                  <a:lnTo>
                    <a:pt x="0" y="0"/>
                  </a:lnTo>
                  <a:lnTo>
                    <a:pt x="0" y="93637"/>
                  </a:lnTo>
                  <a:lnTo>
                    <a:pt x="93167" y="93637"/>
                  </a:lnTo>
                  <a:lnTo>
                    <a:pt x="93167" y="0"/>
                  </a:lnTo>
                  <a:close/>
                </a:path>
                <a:path w="368935" h="93980">
                  <a:moveTo>
                    <a:pt x="232079" y="0"/>
                  </a:moveTo>
                  <a:lnTo>
                    <a:pt x="138912" y="0"/>
                  </a:lnTo>
                  <a:lnTo>
                    <a:pt x="138912" y="93637"/>
                  </a:lnTo>
                  <a:lnTo>
                    <a:pt x="232079" y="93637"/>
                  </a:lnTo>
                  <a:lnTo>
                    <a:pt x="232079" y="0"/>
                  </a:lnTo>
                  <a:close/>
                </a:path>
                <a:path w="368935" h="93980">
                  <a:moveTo>
                    <a:pt x="368884" y="0"/>
                  </a:moveTo>
                  <a:lnTo>
                    <a:pt x="275717" y="0"/>
                  </a:lnTo>
                  <a:lnTo>
                    <a:pt x="275717" y="93637"/>
                  </a:lnTo>
                  <a:lnTo>
                    <a:pt x="368884" y="93637"/>
                  </a:lnTo>
                  <a:lnTo>
                    <a:pt x="368884" y="0"/>
                  </a:lnTo>
                  <a:close/>
                </a:path>
              </a:pathLst>
            </a:custGeom>
            <a:solidFill>
              <a:srgbClr val="1F497D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9" name="object 149"/>
            <p:cNvSpPr/>
            <p:nvPr/>
          </p:nvSpPr>
          <p:spPr>
            <a:xfrm>
              <a:off x="2005598" y="2709072"/>
              <a:ext cx="182880" cy="0"/>
            </a:xfrm>
            <a:custGeom>
              <a:avLst/>
              <a:gdLst/>
              <a:ahLst/>
              <a:cxnLst/>
              <a:rect l="l" t="t" r="r" b="b"/>
              <a:pathLst>
                <a:path w="182880">
                  <a:moveTo>
                    <a:pt x="0" y="0"/>
                  </a:moveTo>
                  <a:lnTo>
                    <a:pt x="182562" y="0"/>
                  </a:lnTo>
                </a:path>
              </a:pathLst>
            </a:custGeom>
            <a:ln w="19050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0" name="object 150"/>
            <p:cNvSpPr/>
            <p:nvPr/>
          </p:nvSpPr>
          <p:spPr>
            <a:xfrm>
              <a:off x="1915922" y="3685387"/>
              <a:ext cx="368935" cy="93980"/>
            </a:xfrm>
            <a:custGeom>
              <a:avLst/>
              <a:gdLst/>
              <a:ahLst/>
              <a:cxnLst/>
              <a:rect l="l" t="t" r="r" b="b"/>
              <a:pathLst>
                <a:path w="368935" h="93979">
                  <a:moveTo>
                    <a:pt x="93167" y="0"/>
                  </a:moveTo>
                  <a:lnTo>
                    <a:pt x="0" y="0"/>
                  </a:lnTo>
                  <a:lnTo>
                    <a:pt x="0" y="93637"/>
                  </a:lnTo>
                  <a:lnTo>
                    <a:pt x="93167" y="93637"/>
                  </a:lnTo>
                  <a:lnTo>
                    <a:pt x="93167" y="0"/>
                  </a:lnTo>
                  <a:close/>
                </a:path>
                <a:path w="368935" h="93979">
                  <a:moveTo>
                    <a:pt x="232092" y="0"/>
                  </a:moveTo>
                  <a:lnTo>
                    <a:pt x="138925" y="0"/>
                  </a:lnTo>
                  <a:lnTo>
                    <a:pt x="138925" y="93637"/>
                  </a:lnTo>
                  <a:lnTo>
                    <a:pt x="232092" y="93637"/>
                  </a:lnTo>
                  <a:lnTo>
                    <a:pt x="232092" y="0"/>
                  </a:lnTo>
                  <a:close/>
                </a:path>
                <a:path w="368935" h="93979">
                  <a:moveTo>
                    <a:pt x="368896" y="0"/>
                  </a:moveTo>
                  <a:lnTo>
                    <a:pt x="275729" y="0"/>
                  </a:lnTo>
                  <a:lnTo>
                    <a:pt x="275729" y="93637"/>
                  </a:lnTo>
                  <a:lnTo>
                    <a:pt x="368896" y="93637"/>
                  </a:lnTo>
                  <a:lnTo>
                    <a:pt x="368896" y="0"/>
                  </a:lnTo>
                  <a:close/>
                </a:path>
              </a:pathLst>
            </a:custGeom>
            <a:solidFill>
              <a:srgbClr val="1F497D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1" name="object 151"/>
            <p:cNvSpPr/>
            <p:nvPr/>
          </p:nvSpPr>
          <p:spPr>
            <a:xfrm>
              <a:off x="2009081" y="3732212"/>
              <a:ext cx="182880" cy="0"/>
            </a:xfrm>
            <a:custGeom>
              <a:avLst/>
              <a:gdLst/>
              <a:ahLst/>
              <a:cxnLst/>
              <a:rect l="l" t="t" r="r" b="b"/>
              <a:pathLst>
                <a:path w="182880">
                  <a:moveTo>
                    <a:pt x="0" y="0"/>
                  </a:moveTo>
                  <a:lnTo>
                    <a:pt x="182562" y="0"/>
                  </a:lnTo>
                </a:path>
              </a:pathLst>
            </a:custGeom>
            <a:ln w="19050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2" name="object 152"/>
            <p:cNvSpPr/>
            <p:nvPr/>
          </p:nvSpPr>
          <p:spPr>
            <a:xfrm>
              <a:off x="3244939" y="1626031"/>
              <a:ext cx="368935" cy="88265"/>
            </a:xfrm>
            <a:custGeom>
              <a:avLst/>
              <a:gdLst/>
              <a:ahLst/>
              <a:cxnLst/>
              <a:rect l="l" t="t" r="r" b="b"/>
              <a:pathLst>
                <a:path w="368935" h="88264">
                  <a:moveTo>
                    <a:pt x="93167" y="12"/>
                  </a:moveTo>
                  <a:lnTo>
                    <a:pt x="0" y="12"/>
                  </a:lnTo>
                  <a:lnTo>
                    <a:pt x="0" y="87757"/>
                  </a:lnTo>
                  <a:lnTo>
                    <a:pt x="93167" y="87757"/>
                  </a:lnTo>
                  <a:lnTo>
                    <a:pt x="93167" y="12"/>
                  </a:lnTo>
                  <a:close/>
                </a:path>
                <a:path w="368935" h="88264">
                  <a:moveTo>
                    <a:pt x="232079" y="0"/>
                  </a:moveTo>
                  <a:lnTo>
                    <a:pt x="138912" y="0"/>
                  </a:lnTo>
                  <a:lnTo>
                    <a:pt x="138912" y="87744"/>
                  </a:lnTo>
                  <a:lnTo>
                    <a:pt x="232079" y="87744"/>
                  </a:lnTo>
                  <a:lnTo>
                    <a:pt x="232079" y="0"/>
                  </a:lnTo>
                  <a:close/>
                </a:path>
                <a:path w="368935" h="88264">
                  <a:moveTo>
                    <a:pt x="368884" y="12"/>
                  </a:moveTo>
                  <a:lnTo>
                    <a:pt x="275717" y="12"/>
                  </a:lnTo>
                  <a:lnTo>
                    <a:pt x="275717" y="87757"/>
                  </a:lnTo>
                  <a:lnTo>
                    <a:pt x="368884" y="87757"/>
                  </a:lnTo>
                  <a:lnTo>
                    <a:pt x="368884" y="12"/>
                  </a:lnTo>
                  <a:close/>
                </a:path>
              </a:pathLst>
            </a:custGeom>
            <a:solidFill>
              <a:srgbClr val="1F497D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3" name="object 153"/>
            <p:cNvSpPr/>
            <p:nvPr/>
          </p:nvSpPr>
          <p:spPr>
            <a:xfrm>
              <a:off x="3338095" y="1669908"/>
              <a:ext cx="182880" cy="0"/>
            </a:xfrm>
            <a:custGeom>
              <a:avLst/>
              <a:gdLst/>
              <a:ahLst/>
              <a:cxnLst/>
              <a:rect l="l" t="t" r="r" b="b"/>
              <a:pathLst>
                <a:path w="182879">
                  <a:moveTo>
                    <a:pt x="0" y="0"/>
                  </a:moveTo>
                  <a:lnTo>
                    <a:pt x="182562" y="0"/>
                  </a:lnTo>
                </a:path>
              </a:pathLst>
            </a:custGeom>
            <a:ln w="19050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4" name="object 154"/>
            <p:cNvSpPr/>
            <p:nvPr/>
          </p:nvSpPr>
          <p:spPr>
            <a:xfrm>
              <a:off x="4572432" y="1642249"/>
              <a:ext cx="368935" cy="80645"/>
            </a:xfrm>
            <a:custGeom>
              <a:avLst/>
              <a:gdLst/>
              <a:ahLst/>
              <a:cxnLst/>
              <a:rect l="l" t="t" r="r" b="b"/>
              <a:pathLst>
                <a:path w="368935" h="80644">
                  <a:moveTo>
                    <a:pt x="93167" y="12"/>
                  </a:moveTo>
                  <a:lnTo>
                    <a:pt x="0" y="12"/>
                  </a:lnTo>
                  <a:lnTo>
                    <a:pt x="0" y="80606"/>
                  </a:lnTo>
                  <a:lnTo>
                    <a:pt x="93167" y="80606"/>
                  </a:lnTo>
                  <a:lnTo>
                    <a:pt x="93167" y="12"/>
                  </a:lnTo>
                  <a:close/>
                </a:path>
                <a:path w="368935" h="80644">
                  <a:moveTo>
                    <a:pt x="232092" y="0"/>
                  </a:moveTo>
                  <a:lnTo>
                    <a:pt x="138925" y="0"/>
                  </a:lnTo>
                  <a:lnTo>
                    <a:pt x="138925" y="80594"/>
                  </a:lnTo>
                  <a:lnTo>
                    <a:pt x="232092" y="80594"/>
                  </a:lnTo>
                  <a:lnTo>
                    <a:pt x="232092" y="0"/>
                  </a:lnTo>
                  <a:close/>
                </a:path>
                <a:path w="368935" h="80644">
                  <a:moveTo>
                    <a:pt x="368896" y="12"/>
                  </a:moveTo>
                  <a:lnTo>
                    <a:pt x="275729" y="12"/>
                  </a:lnTo>
                  <a:lnTo>
                    <a:pt x="275729" y="80606"/>
                  </a:lnTo>
                  <a:lnTo>
                    <a:pt x="368896" y="80606"/>
                  </a:lnTo>
                  <a:lnTo>
                    <a:pt x="368896" y="12"/>
                  </a:lnTo>
                  <a:close/>
                </a:path>
              </a:pathLst>
            </a:custGeom>
            <a:solidFill>
              <a:srgbClr val="1F497D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5" name="object 155"/>
            <p:cNvSpPr/>
            <p:nvPr/>
          </p:nvSpPr>
          <p:spPr>
            <a:xfrm>
              <a:off x="4665599" y="1682553"/>
              <a:ext cx="182880" cy="0"/>
            </a:xfrm>
            <a:custGeom>
              <a:avLst/>
              <a:gdLst/>
              <a:ahLst/>
              <a:cxnLst/>
              <a:rect l="l" t="t" r="r" b="b"/>
              <a:pathLst>
                <a:path w="182879">
                  <a:moveTo>
                    <a:pt x="0" y="0"/>
                  </a:moveTo>
                  <a:lnTo>
                    <a:pt x="182562" y="0"/>
                  </a:lnTo>
                </a:path>
              </a:pathLst>
            </a:custGeom>
            <a:ln w="19050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56" name="object 15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 marR="0" lvl="0" indent="0" algn="l" defTabSz="914400" rtl="0" eaLnBrk="1" fontAlgn="auto" latinLnBrk="0" hangingPunct="1">
              <a:lnSpc>
                <a:spcPts val="12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pPr marL="38100" marR="0" lvl="0" indent="0" algn="l" defTabSz="914400" rtl="0" eaLnBrk="1" fontAlgn="auto" latinLnBrk="0" hangingPunct="1">
                <a:lnSpc>
                  <a:spcPts val="124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916035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51334" y="82548"/>
            <a:ext cx="403987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>
                <a:solidFill>
                  <a:schemeClr val="accent1"/>
                </a:solidFill>
              </a:rPr>
              <a:t>Step 3/7: </a:t>
            </a:r>
            <a:r>
              <a:rPr spc="-5" dirty="0">
                <a:solidFill>
                  <a:schemeClr val="accent1"/>
                </a:solidFill>
              </a:rPr>
              <a:t>Proposal</a:t>
            </a:r>
            <a:r>
              <a:rPr spc="-20" dirty="0">
                <a:solidFill>
                  <a:schemeClr val="accent1"/>
                </a:solidFill>
              </a:rPr>
              <a:t> </a:t>
            </a:r>
            <a:r>
              <a:rPr spc="-5" dirty="0">
                <a:solidFill>
                  <a:schemeClr val="accent1"/>
                </a:solidFill>
              </a:rPr>
              <a:t>Response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941551" y="742944"/>
            <a:ext cx="4696460" cy="3327400"/>
            <a:chOff x="941551" y="742944"/>
            <a:chExt cx="4696460" cy="3327400"/>
          </a:xfrm>
        </p:grpSpPr>
        <p:sp>
          <p:nvSpPr>
            <p:cNvPr id="4" name="object 4"/>
            <p:cNvSpPr/>
            <p:nvPr/>
          </p:nvSpPr>
          <p:spPr>
            <a:xfrm>
              <a:off x="1603975" y="742944"/>
              <a:ext cx="4034154" cy="3327400"/>
            </a:xfrm>
            <a:custGeom>
              <a:avLst/>
              <a:gdLst/>
              <a:ahLst/>
              <a:cxnLst/>
              <a:rect l="l" t="t" r="r" b="b"/>
              <a:pathLst>
                <a:path w="4034154" h="3327400">
                  <a:moveTo>
                    <a:pt x="3479177" y="0"/>
                  </a:moveTo>
                  <a:lnTo>
                    <a:pt x="554494" y="0"/>
                  </a:lnTo>
                  <a:lnTo>
                    <a:pt x="506651" y="2035"/>
                  </a:lnTo>
                  <a:lnTo>
                    <a:pt x="459937" y="8030"/>
                  </a:lnTo>
                  <a:lnTo>
                    <a:pt x="414521" y="17818"/>
                  </a:lnTo>
                  <a:lnTo>
                    <a:pt x="370567" y="31234"/>
                  </a:lnTo>
                  <a:lnTo>
                    <a:pt x="328242" y="48109"/>
                  </a:lnTo>
                  <a:lnTo>
                    <a:pt x="287714" y="68279"/>
                  </a:lnTo>
                  <a:lnTo>
                    <a:pt x="249147" y="91576"/>
                  </a:lnTo>
                  <a:lnTo>
                    <a:pt x="212710" y="117834"/>
                  </a:lnTo>
                  <a:lnTo>
                    <a:pt x="178567" y="146886"/>
                  </a:lnTo>
                  <a:lnTo>
                    <a:pt x="146886" y="178567"/>
                  </a:lnTo>
                  <a:lnTo>
                    <a:pt x="117834" y="212710"/>
                  </a:lnTo>
                  <a:lnTo>
                    <a:pt x="91576" y="249147"/>
                  </a:lnTo>
                  <a:lnTo>
                    <a:pt x="68279" y="287714"/>
                  </a:lnTo>
                  <a:lnTo>
                    <a:pt x="48109" y="328242"/>
                  </a:lnTo>
                  <a:lnTo>
                    <a:pt x="31234" y="370567"/>
                  </a:lnTo>
                  <a:lnTo>
                    <a:pt x="17818" y="414521"/>
                  </a:lnTo>
                  <a:lnTo>
                    <a:pt x="8030" y="459937"/>
                  </a:lnTo>
                  <a:lnTo>
                    <a:pt x="2035" y="506651"/>
                  </a:lnTo>
                  <a:lnTo>
                    <a:pt x="0" y="554494"/>
                  </a:lnTo>
                  <a:lnTo>
                    <a:pt x="0" y="2772384"/>
                  </a:lnTo>
                  <a:lnTo>
                    <a:pt x="2035" y="2820227"/>
                  </a:lnTo>
                  <a:lnTo>
                    <a:pt x="8030" y="2866941"/>
                  </a:lnTo>
                  <a:lnTo>
                    <a:pt x="17818" y="2912358"/>
                  </a:lnTo>
                  <a:lnTo>
                    <a:pt x="31234" y="2956312"/>
                  </a:lnTo>
                  <a:lnTo>
                    <a:pt x="48109" y="2998636"/>
                  </a:lnTo>
                  <a:lnTo>
                    <a:pt x="68279" y="3039165"/>
                  </a:lnTo>
                  <a:lnTo>
                    <a:pt x="91576" y="3077731"/>
                  </a:lnTo>
                  <a:lnTo>
                    <a:pt x="117834" y="3114169"/>
                  </a:lnTo>
                  <a:lnTo>
                    <a:pt x="146886" y="3148311"/>
                  </a:lnTo>
                  <a:lnTo>
                    <a:pt x="178567" y="3179992"/>
                  </a:lnTo>
                  <a:lnTo>
                    <a:pt x="212710" y="3209044"/>
                  </a:lnTo>
                  <a:lnTo>
                    <a:pt x="249147" y="3235303"/>
                  </a:lnTo>
                  <a:lnTo>
                    <a:pt x="287714" y="3258600"/>
                  </a:lnTo>
                  <a:lnTo>
                    <a:pt x="328242" y="3278769"/>
                  </a:lnTo>
                  <a:lnTo>
                    <a:pt x="370567" y="3295645"/>
                  </a:lnTo>
                  <a:lnTo>
                    <a:pt x="414521" y="3309060"/>
                  </a:lnTo>
                  <a:lnTo>
                    <a:pt x="459937" y="3318848"/>
                  </a:lnTo>
                  <a:lnTo>
                    <a:pt x="506651" y="3324843"/>
                  </a:lnTo>
                  <a:lnTo>
                    <a:pt x="554494" y="3326879"/>
                  </a:lnTo>
                  <a:lnTo>
                    <a:pt x="3479177" y="3326879"/>
                  </a:lnTo>
                  <a:lnTo>
                    <a:pt x="3527021" y="3324843"/>
                  </a:lnTo>
                  <a:lnTo>
                    <a:pt x="3573734" y="3318848"/>
                  </a:lnTo>
                  <a:lnTo>
                    <a:pt x="3619151" y="3309060"/>
                  </a:lnTo>
                  <a:lnTo>
                    <a:pt x="3663105" y="3295645"/>
                  </a:lnTo>
                  <a:lnTo>
                    <a:pt x="3705429" y="3278769"/>
                  </a:lnTo>
                  <a:lnTo>
                    <a:pt x="3745958" y="3258600"/>
                  </a:lnTo>
                  <a:lnTo>
                    <a:pt x="3784524" y="3235303"/>
                  </a:lnTo>
                  <a:lnTo>
                    <a:pt x="3820962" y="3209044"/>
                  </a:lnTo>
                  <a:lnTo>
                    <a:pt x="3855104" y="3179992"/>
                  </a:lnTo>
                  <a:lnTo>
                    <a:pt x="3886785" y="3148311"/>
                  </a:lnTo>
                  <a:lnTo>
                    <a:pt x="3915838" y="3114169"/>
                  </a:lnTo>
                  <a:lnTo>
                    <a:pt x="3942096" y="3077731"/>
                  </a:lnTo>
                  <a:lnTo>
                    <a:pt x="3965393" y="3039165"/>
                  </a:lnTo>
                  <a:lnTo>
                    <a:pt x="3985562" y="2998636"/>
                  </a:lnTo>
                  <a:lnTo>
                    <a:pt x="4002438" y="2956312"/>
                  </a:lnTo>
                  <a:lnTo>
                    <a:pt x="4015853" y="2912358"/>
                  </a:lnTo>
                  <a:lnTo>
                    <a:pt x="4025641" y="2866941"/>
                  </a:lnTo>
                  <a:lnTo>
                    <a:pt x="4031637" y="2820227"/>
                  </a:lnTo>
                  <a:lnTo>
                    <a:pt x="4033672" y="2772384"/>
                  </a:lnTo>
                  <a:lnTo>
                    <a:pt x="4033672" y="554494"/>
                  </a:lnTo>
                  <a:lnTo>
                    <a:pt x="4031637" y="506651"/>
                  </a:lnTo>
                  <a:lnTo>
                    <a:pt x="4025641" y="459937"/>
                  </a:lnTo>
                  <a:lnTo>
                    <a:pt x="4015853" y="414521"/>
                  </a:lnTo>
                  <a:lnTo>
                    <a:pt x="4002438" y="370567"/>
                  </a:lnTo>
                  <a:lnTo>
                    <a:pt x="3985562" y="328242"/>
                  </a:lnTo>
                  <a:lnTo>
                    <a:pt x="3965393" y="287714"/>
                  </a:lnTo>
                  <a:lnTo>
                    <a:pt x="3942096" y="249147"/>
                  </a:lnTo>
                  <a:lnTo>
                    <a:pt x="3915838" y="212710"/>
                  </a:lnTo>
                  <a:lnTo>
                    <a:pt x="3886785" y="178567"/>
                  </a:lnTo>
                  <a:lnTo>
                    <a:pt x="3855104" y="146886"/>
                  </a:lnTo>
                  <a:lnTo>
                    <a:pt x="3820962" y="117834"/>
                  </a:lnTo>
                  <a:lnTo>
                    <a:pt x="3784524" y="91576"/>
                  </a:lnTo>
                  <a:lnTo>
                    <a:pt x="3745958" y="68279"/>
                  </a:lnTo>
                  <a:lnTo>
                    <a:pt x="3705429" y="48109"/>
                  </a:lnTo>
                  <a:lnTo>
                    <a:pt x="3663105" y="31234"/>
                  </a:lnTo>
                  <a:lnTo>
                    <a:pt x="3619151" y="17818"/>
                  </a:lnTo>
                  <a:lnTo>
                    <a:pt x="3573734" y="8030"/>
                  </a:lnTo>
                  <a:lnTo>
                    <a:pt x="3527021" y="2035"/>
                  </a:lnTo>
                  <a:lnTo>
                    <a:pt x="3479177" y="0"/>
                  </a:lnTo>
                  <a:close/>
                </a:path>
              </a:pathLst>
            </a:custGeom>
            <a:solidFill>
              <a:srgbClr val="E6E0EC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992344" y="1272072"/>
              <a:ext cx="1111250" cy="834390"/>
            </a:xfrm>
            <a:custGeom>
              <a:avLst/>
              <a:gdLst/>
              <a:ahLst/>
              <a:cxnLst/>
              <a:rect l="l" t="t" r="r" b="b"/>
              <a:pathLst>
                <a:path w="1111250" h="834389">
                  <a:moveTo>
                    <a:pt x="1111186" y="0"/>
                  </a:moveTo>
                  <a:lnTo>
                    <a:pt x="0" y="834009"/>
                  </a:lnTo>
                </a:path>
              </a:pathLst>
            </a:custGeom>
            <a:ln w="19050">
              <a:solidFill>
                <a:srgbClr val="FF000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941551" y="2067990"/>
              <a:ext cx="83820" cy="76835"/>
            </a:xfrm>
            <a:custGeom>
              <a:avLst/>
              <a:gdLst/>
              <a:ahLst/>
              <a:cxnLst/>
              <a:rect l="l" t="t" r="r" b="b"/>
              <a:pathLst>
                <a:path w="83819" h="76835">
                  <a:moveTo>
                    <a:pt x="38074" y="0"/>
                  </a:moveTo>
                  <a:lnTo>
                    <a:pt x="0" y="76212"/>
                  </a:lnTo>
                  <a:lnTo>
                    <a:pt x="83820" y="60947"/>
                  </a:lnTo>
                  <a:lnTo>
                    <a:pt x="38074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1008181" y="2295559"/>
              <a:ext cx="1095375" cy="8890"/>
            </a:xfrm>
            <a:custGeom>
              <a:avLst/>
              <a:gdLst/>
              <a:ahLst/>
              <a:cxnLst/>
              <a:rect l="l" t="t" r="r" b="b"/>
              <a:pathLst>
                <a:path w="1095375" h="8889">
                  <a:moveTo>
                    <a:pt x="1095349" y="0"/>
                  </a:moveTo>
                  <a:lnTo>
                    <a:pt x="0" y="8712"/>
                  </a:lnTo>
                </a:path>
              </a:pathLst>
            </a:custGeom>
            <a:ln w="19050">
              <a:solidFill>
                <a:srgbClr val="FF000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" name="object 8"/>
            <p:cNvSpPr/>
            <p:nvPr/>
          </p:nvSpPr>
          <p:spPr>
            <a:xfrm>
              <a:off x="944681" y="2266063"/>
              <a:ext cx="76835" cy="76200"/>
            </a:xfrm>
            <a:custGeom>
              <a:avLst/>
              <a:gdLst/>
              <a:ahLst/>
              <a:cxnLst/>
              <a:rect l="l" t="t" r="r" b="b"/>
              <a:pathLst>
                <a:path w="76834" h="76200">
                  <a:moveTo>
                    <a:pt x="75895" y="0"/>
                  </a:moveTo>
                  <a:lnTo>
                    <a:pt x="0" y="38709"/>
                  </a:lnTo>
                  <a:lnTo>
                    <a:pt x="76504" y="76200"/>
                  </a:lnTo>
                  <a:lnTo>
                    <a:pt x="75895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992751" y="2504136"/>
              <a:ext cx="1111250" cy="815340"/>
            </a:xfrm>
            <a:custGeom>
              <a:avLst/>
              <a:gdLst/>
              <a:ahLst/>
              <a:cxnLst/>
              <a:rect l="l" t="t" r="r" b="b"/>
              <a:pathLst>
                <a:path w="1111250" h="815339">
                  <a:moveTo>
                    <a:pt x="1110780" y="814908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FF000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941555" y="2466576"/>
              <a:ext cx="84455" cy="76200"/>
            </a:xfrm>
            <a:custGeom>
              <a:avLst/>
              <a:gdLst/>
              <a:ahLst/>
              <a:cxnLst/>
              <a:rect l="l" t="t" r="r" b="b"/>
              <a:pathLst>
                <a:path w="84455" h="76200">
                  <a:moveTo>
                    <a:pt x="0" y="0"/>
                  </a:moveTo>
                  <a:lnTo>
                    <a:pt x="38900" y="75793"/>
                  </a:lnTo>
                  <a:lnTo>
                    <a:pt x="83972" y="143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6312471" y="763779"/>
            <a:ext cx="2162810" cy="2324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350" b="0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Application receives</a:t>
            </a:r>
            <a:r>
              <a:rPr kumimoji="0" sz="1350" b="0" i="0" u="none" strike="noStrike" kern="1200" cap="none" spc="-4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1350" b="0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responses</a:t>
            </a:r>
            <a:endParaRPr kumimoji="0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949793" y="1175365"/>
            <a:ext cx="3112135" cy="1636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5240" marR="603885" lvl="0" indent="-3175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35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Read-Write </a:t>
            </a:r>
            <a:r>
              <a:rPr kumimoji="0" sz="13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sets </a:t>
            </a:r>
            <a:r>
              <a:rPr kumimoji="0" sz="135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are </a:t>
            </a:r>
            <a:r>
              <a:rPr kumimoji="0" sz="13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asynchronously  returned to application</a:t>
            </a:r>
            <a:endParaRPr kumimoji="0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15240" marR="211454" lvl="0" indent="-31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3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The </a:t>
            </a:r>
            <a:r>
              <a:rPr kumimoji="0" sz="135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RW </a:t>
            </a:r>
            <a:r>
              <a:rPr kumimoji="0" sz="13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sets </a:t>
            </a:r>
            <a:r>
              <a:rPr kumimoji="0" sz="135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are </a:t>
            </a:r>
            <a:r>
              <a:rPr kumimoji="0" sz="13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signed </a:t>
            </a:r>
            <a:r>
              <a:rPr kumimoji="0" sz="135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by </a:t>
            </a:r>
            <a:r>
              <a:rPr kumimoji="0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each </a:t>
            </a:r>
            <a:r>
              <a:rPr kumimoji="0" sz="135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endorser,  </a:t>
            </a:r>
            <a:r>
              <a:rPr kumimoji="0" sz="13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and also </a:t>
            </a:r>
            <a:r>
              <a:rPr kumimoji="0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includes each </a:t>
            </a:r>
            <a:r>
              <a:rPr kumimoji="0" sz="135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record </a:t>
            </a:r>
            <a:r>
              <a:rPr kumimoji="0" sz="13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version  number</a:t>
            </a:r>
            <a:endParaRPr kumimoji="0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15875" marR="5080" lvl="0" indent="-31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3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(This information </a:t>
            </a:r>
            <a:r>
              <a:rPr kumimoji="0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will be </a:t>
            </a:r>
            <a:r>
              <a:rPr kumimoji="0" sz="135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checked </a:t>
            </a:r>
            <a:r>
              <a:rPr kumimoji="0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much </a:t>
            </a:r>
            <a:r>
              <a:rPr kumimoji="0" sz="13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later  </a:t>
            </a:r>
            <a:r>
              <a:rPr kumimoji="0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in the </a:t>
            </a:r>
            <a:r>
              <a:rPr kumimoji="0" sz="13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consensus</a:t>
            </a:r>
            <a:r>
              <a:rPr kumimoji="0" sz="135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13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process)</a:t>
            </a:r>
            <a:endParaRPr kumimoji="0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27940" marR="0" lvl="0" indent="0" algn="l" defTabSz="914400" rtl="0" eaLnBrk="1" fontAlgn="auto" latinLnBrk="0" hangingPunct="1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Key:</a:t>
            </a:r>
            <a:endParaRPr kumimoji="0" sz="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801226" y="4080750"/>
            <a:ext cx="176276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Hyperledger </a:t>
            </a:r>
            <a:r>
              <a:rPr kumimoji="0" sz="12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Fabric</a:t>
            </a:r>
            <a:r>
              <a:rPr kumimoji="0" sz="12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Network</a:t>
            </a: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graphicFrame>
        <p:nvGraphicFramePr>
          <p:cNvPr id="14" name="object 14"/>
          <p:cNvGraphicFramePr>
            <a:graphicFrameLocks noGrp="1"/>
          </p:cNvGraphicFramePr>
          <p:nvPr/>
        </p:nvGraphicFramePr>
        <p:xfrm>
          <a:off x="5975623" y="2841980"/>
          <a:ext cx="2579370" cy="155221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100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9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7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74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5308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850">
                        <a:latin typeface="Times New Roman"/>
                        <a:cs typeface="Times New Roman"/>
                      </a:endParaRPr>
                    </a:p>
                    <a:p>
                      <a:pPr marL="91440">
                        <a:lnSpc>
                          <a:spcPts val="900"/>
                        </a:lnSpc>
                        <a:spcBef>
                          <a:spcPts val="5"/>
                        </a:spcBef>
                      </a:pPr>
                      <a:r>
                        <a:rPr sz="800" spc="-5" dirty="0">
                          <a:latin typeface="Calibri"/>
                          <a:cs typeface="Calibri"/>
                        </a:rPr>
                        <a:t>Endorser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127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850">
                        <a:latin typeface="Times New Roman"/>
                        <a:cs typeface="Times New Roman"/>
                      </a:endParaRPr>
                    </a:p>
                    <a:p>
                      <a:pPr marL="83820">
                        <a:lnSpc>
                          <a:spcPts val="900"/>
                        </a:lnSpc>
                        <a:spcBef>
                          <a:spcPts val="5"/>
                        </a:spcBef>
                      </a:pPr>
                      <a:r>
                        <a:rPr sz="800" spc="-5" dirty="0">
                          <a:latin typeface="Calibri"/>
                          <a:cs typeface="Calibri"/>
                        </a:rPr>
                        <a:t>Ledger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127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09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950">
                        <a:latin typeface="Times New Roman"/>
                        <a:cs typeface="Times New Roman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sz="800" spc="-5" dirty="0">
                          <a:latin typeface="Calibri"/>
                          <a:cs typeface="Calibri"/>
                        </a:rPr>
                        <a:t>Committing</a:t>
                      </a:r>
                      <a:r>
                        <a:rPr sz="8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800" spc="-5" dirty="0">
                          <a:latin typeface="Calibri"/>
                          <a:cs typeface="Calibri"/>
                        </a:rPr>
                        <a:t>Peer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950">
                        <a:latin typeface="Times New Roman"/>
                        <a:cs typeface="Times New Roman"/>
                      </a:endParaRPr>
                    </a:p>
                    <a:p>
                      <a:pPr marL="83820">
                        <a:lnSpc>
                          <a:spcPct val="100000"/>
                        </a:lnSpc>
                      </a:pPr>
                      <a:r>
                        <a:rPr sz="800" spc="-5" dirty="0">
                          <a:latin typeface="Calibri"/>
                          <a:cs typeface="Calibri"/>
                        </a:rPr>
                        <a:t>Application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753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sz="800" spc="-5" dirty="0">
                          <a:latin typeface="Calibri"/>
                          <a:cs typeface="Calibri"/>
                        </a:rPr>
                        <a:t>Ordering Node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635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0644">
                <a:tc>
                  <a:txBody>
                    <a:bodyPr/>
                    <a:lstStyle/>
                    <a:p>
                      <a:pPr marL="91440" marR="55880">
                        <a:lnSpc>
                          <a:spcPct val="100000"/>
                        </a:lnSpc>
                        <a:spcBef>
                          <a:spcPts val="685"/>
                        </a:spcBef>
                        <a:tabLst>
                          <a:tab pos="1167765" algn="l"/>
                          <a:tab pos="1445895" algn="l"/>
                        </a:tabLst>
                      </a:pPr>
                      <a:r>
                        <a:rPr sz="800" dirty="0">
                          <a:latin typeface="Calibri"/>
                          <a:cs typeface="Calibri"/>
                        </a:rPr>
                        <a:t>Smart</a:t>
                      </a:r>
                      <a:r>
                        <a:rPr sz="800" spc="-114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800" spc="-5" dirty="0">
                          <a:latin typeface="Calibri"/>
                          <a:cs typeface="Calibri"/>
                        </a:rPr>
                        <a:t>Contract </a:t>
                      </a:r>
                      <a:r>
                        <a:rPr sz="800" dirty="0">
                          <a:latin typeface="Calibri"/>
                          <a:cs typeface="Calibri"/>
                        </a:rPr>
                        <a:t>	</a:t>
                      </a:r>
                      <a:r>
                        <a:rPr sz="800" u="dash" dirty="0">
                          <a:uFill>
                            <a:solidFill>
                              <a:srgbClr val="1F497D"/>
                            </a:solidFill>
                          </a:uFill>
                          <a:latin typeface="Calibri"/>
                          <a:cs typeface="Calibri"/>
                        </a:rPr>
                        <a:t> 	</a:t>
                      </a:r>
                      <a:r>
                        <a:rPr sz="8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800" spc="-5" dirty="0">
                          <a:latin typeface="Calibri"/>
                          <a:cs typeface="Calibri"/>
                        </a:rPr>
                        <a:t>            </a:t>
                      </a:r>
                      <a:r>
                        <a:rPr sz="800" spc="6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800" spc="-5" dirty="0">
                          <a:latin typeface="Calibri"/>
                          <a:cs typeface="Calibri"/>
                        </a:rPr>
                        <a:t>(Chaincode)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86995" marB="0">
                    <a:lnL w="12700">
                      <a:solidFill>
                        <a:srgbClr val="000000"/>
                      </a:solidFill>
                      <a:prstDash val="solid"/>
                    </a:lnL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3820" marR="180340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800" dirty="0">
                          <a:latin typeface="Calibri"/>
                          <a:cs typeface="Calibri"/>
                        </a:rPr>
                        <a:t>E</a:t>
                      </a:r>
                      <a:r>
                        <a:rPr sz="800" spc="-5" dirty="0">
                          <a:latin typeface="Calibri"/>
                          <a:cs typeface="Calibri"/>
                        </a:rPr>
                        <a:t>ndorse</a:t>
                      </a:r>
                      <a:r>
                        <a:rPr sz="800" spc="5" dirty="0">
                          <a:latin typeface="Calibri"/>
                          <a:cs typeface="Calibri"/>
                        </a:rPr>
                        <a:t>m</a:t>
                      </a:r>
                      <a:r>
                        <a:rPr sz="800" spc="-5" dirty="0">
                          <a:latin typeface="Calibri"/>
                          <a:cs typeface="Calibri"/>
                        </a:rPr>
                        <a:t>en</a:t>
                      </a:r>
                      <a:r>
                        <a:rPr sz="800" dirty="0">
                          <a:latin typeface="Calibri"/>
                          <a:cs typeface="Calibri"/>
                        </a:rPr>
                        <a:t>t  </a:t>
                      </a:r>
                      <a:r>
                        <a:rPr sz="800" spc="-5" dirty="0">
                          <a:latin typeface="Calibri"/>
                          <a:cs typeface="Calibri"/>
                        </a:rPr>
                        <a:t>Policy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86995" marB="0"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15" name="object 15"/>
          <p:cNvGrpSpPr/>
          <p:nvPr/>
        </p:nvGrpSpPr>
        <p:grpSpPr>
          <a:xfrm>
            <a:off x="6830568" y="2907785"/>
            <a:ext cx="382905" cy="1508760"/>
            <a:chOff x="6830568" y="2907785"/>
            <a:chExt cx="382905" cy="1508760"/>
          </a:xfrm>
        </p:grpSpPr>
        <p:pic>
          <p:nvPicPr>
            <p:cNvPr id="16" name="object 1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30568" y="2907785"/>
              <a:ext cx="380999" cy="382517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6885931" y="2940964"/>
              <a:ext cx="267335" cy="267335"/>
            </a:xfrm>
            <a:custGeom>
              <a:avLst/>
              <a:gdLst/>
              <a:ahLst/>
              <a:cxnLst/>
              <a:rect l="l" t="t" r="r" b="b"/>
              <a:pathLst>
                <a:path w="267334" h="267335">
                  <a:moveTo>
                    <a:pt x="222707" y="0"/>
                  </a:moveTo>
                  <a:lnTo>
                    <a:pt x="44538" y="0"/>
                  </a:lnTo>
                  <a:lnTo>
                    <a:pt x="27201" y="3499"/>
                  </a:lnTo>
                  <a:lnTo>
                    <a:pt x="13044" y="13044"/>
                  </a:lnTo>
                  <a:lnTo>
                    <a:pt x="3499" y="27201"/>
                  </a:lnTo>
                  <a:lnTo>
                    <a:pt x="0" y="44538"/>
                  </a:lnTo>
                  <a:lnTo>
                    <a:pt x="0" y="222758"/>
                  </a:lnTo>
                  <a:lnTo>
                    <a:pt x="3499" y="240095"/>
                  </a:lnTo>
                  <a:lnTo>
                    <a:pt x="13044" y="254252"/>
                  </a:lnTo>
                  <a:lnTo>
                    <a:pt x="27201" y="263797"/>
                  </a:lnTo>
                  <a:lnTo>
                    <a:pt x="44538" y="267296"/>
                  </a:lnTo>
                  <a:lnTo>
                    <a:pt x="222707" y="267296"/>
                  </a:lnTo>
                  <a:lnTo>
                    <a:pt x="240044" y="263797"/>
                  </a:lnTo>
                  <a:lnTo>
                    <a:pt x="254201" y="254252"/>
                  </a:lnTo>
                  <a:lnTo>
                    <a:pt x="263746" y="240095"/>
                  </a:lnTo>
                  <a:lnTo>
                    <a:pt x="267246" y="222758"/>
                  </a:lnTo>
                  <a:lnTo>
                    <a:pt x="267246" y="44538"/>
                  </a:lnTo>
                  <a:lnTo>
                    <a:pt x="263746" y="27201"/>
                  </a:lnTo>
                  <a:lnTo>
                    <a:pt x="254201" y="13044"/>
                  </a:lnTo>
                  <a:lnTo>
                    <a:pt x="240044" y="3499"/>
                  </a:lnTo>
                  <a:lnTo>
                    <a:pt x="222707" y="0"/>
                  </a:lnTo>
                  <a:close/>
                </a:path>
              </a:pathLst>
            </a:custGeom>
            <a:solidFill>
              <a:srgbClr val="1F497D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" name="object 18"/>
            <p:cNvSpPr/>
            <p:nvPr/>
          </p:nvSpPr>
          <p:spPr>
            <a:xfrm>
              <a:off x="6885931" y="2940964"/>
              <a:ext cx="267335" cy="267335"/>
            </a:xfrm>
            <a:custGeom>
              <a:avLst/>
              <a:gdLst/>
              <a:ahLst/>
              <a:cxnLst/>
              <a:rect l="l" t="t" r="r" b="b"/>
              <a:pathLst>
                <a:path w="267334" h="267335">
                  <a:moveTo>
                    <a:pt x="0" y="44538"/>
                  </a:moveTo>
                  <a:lnTo>
                    <a:pt x="3499" y="27201"/>
                  </a:lnTo>
                  <a:lnTo>
                    <a:pt x="13044" y="13044"/>
                  </a:lnTo>
                  <a:lnTo>
                    <a:pt x="27201" y="3499"/>
                  </a:lnTo>
                  <a:lnTo>
                    <a:pt x="44538" y="0"/>
                  </a:lnTo>
                  <a:lnTo>
                    <a:pt x="222707" y="0"/>
                  </a:lnTo>
                  <a:lnTo>
                    <a:pt x="240044" y="3499"/>
                  </a:lnTo>
                  <a:lnTo>
                    <a:pt x="254201" y="13044"/>
                  </a:lnTo>
                  <a:lnTo>
                    <a:pt x="263746" y="27201"/>
                  </a:lnTo>
                  <a:lnTo>
                    <a:pt x="267246" y="44538"/>
                  </a:lnTo>
                  <a:lnTo>
                    <a:pt x="267246" y="222758"/>
                  </a:lnTo>
                  <a:lnTo>
                    <a:pt x="263746" y="240095"/>
                  </a:lnTo>
                  <a:lnTo>
                    <a:pt x="254201" y="254252"/>
                  </a:lnTo>
                  <a:lnTo>
                    <a:pt x="240044" y="263797"/>
                  </a:lnTo>
                  <a:lnTo>
                    <a:pt x="222707" y="267296"/>
                  </a:lnTo>
                  <a:lnTo>
                    <a:pt x="44538" y="267296"/>
                  </a:lnTo>
                  <a:lnTo>
                    <a:pt x="27201" y="263797"/>
                  </a:lnTo>
                  <a:lnTo>
                    <a:pt x="13044" y="254252"/>
                  </a:lnTo>
                  <a:lnTo>
                    <a:pt x="3499" y="240095"/>
                  </a:lnTo>
                  <a:lnTo>
                    <a:pt x="0" y="222758"/>
                  </a:lnTo>
                  <a:lnTo>
                    <a:pt x="0" y="44538"/>
                  </a:lnTo>
                  <a:close/>
                </a:path>
              </a:pathLst>
            </a:custGeom>
            <a:ln w="28575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19" name="object 1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32092" y="3288791"/>
              <a:ext cx="380999" cy="380999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6886850" y="3321766"/>
              <a:ext cx="267335" cy="267335"/>
            </a:xfrm>
            <a:custGeom>
              <a:avLst/>
              <a:gdLst/>
              <a:ahLst/>
              <a:cxnLst/>
              <a:rect l="l" t="t" r="r" b="b"/>
              <a:pathLst>
                <a:path w="267334" h="267335">
                  <a:moveTo>
                    <a:pt x="222707" y="0"/>
                  </a:moveTo>
                  <a:lnTo>
                    <a:pt x="44538" y="0"/>
                  </a:lnTo>
                  <a:lnTo>
                    <a:pt x="27201" y="3499"/>
                  </a:lnTo>
                  <a:lnTo>
                    <a:pt x="13044" y="13044"/>
                  </a:lnTo>
                  <a:lnTo>
                    <a:pt x="3499" y="27201"/>
                  </a:lnTo>
                  <a:lnTo>
                    <a:pt x="0" y="44538"/>
                  </a:lnTo>
                  <a:lnTo>
                    <a:pt x="0" y="222758"/>
                  </a:lnTo>
                  <a:lnTo>
                    <a:pt x="3499" y="240095"/>
                  </a:lnTo>
                  <a:lnTo>
                    <a:pt x="13044" y="254252"/>
                  </a:lnTo>
                  <a:lnTo>
                    <a:pt x="27201" y="263797"/>
                  </a:lnTo>
                  <a:lnTo>
                    <a:pt x="44538" y="267296"/>
                  </a:lnTo>
                  <a:lnTo>
                    <a:pt x="222707" y="267296"/>
                  </a:lnTo>
                  <a:lnTo>
                    <a:pt x="240044" y="263797"/>
                  </a:lnTo>
                  <a:lnTo>
                    <a:pt x="254201" y="254252"/>
                  </a:lnTo>
                  <a:lnTo>
                    <a:pt x="263746" y="240095"/>
                  </a:lnTo>
                  <a:lnTo>
                    <a:pt x="267246" y="222758"/>
                  </a:lnTo>
                  <a:lnTo>
                    <a:pt x="267246" y="44538"/>
                  </a:lnTo>
                  <a:lnTo>
                    <a:pt x="263746" y="27201"/>
                  </a:lnTo>
                  <a:lnTo>
                    <a:pt x="254201" y="13044"/>
                  </a:lnTo>
                  <a:lnTo>
                    <a:pt x="240044" y="3499"/>
                  </a:lnTo>
                  <a:lnTo>
                    <a:pt x="222707" y="0"/>
                  </a:lnTo>
                  <a:close/>
                </a:path>
              </a:pathLst>
            </a:custGeom>
            <a:solidFill>
              <a:srgbClr val="DADADA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6886850" y="3321766"/>
              <a:ext cx="267335" cy="267335"/>
            </a:xfrm>
            <a:custGeom>
              <a:avLst/>
              <a:gdLst/>
              <a:ahLst/>
              <a:cxnLst/>
              <a:rect l="l" t="t" r="r" b="b"/>
              <a:pathLst>
                <a:path w="267334" h="267335">
                  <a:moveTo>
                    <a:pt x="0" y="44538"/>
                  </a:moveTo>
                  <a:lnTo>
                    <a:pt x="3499" y="27201"/>
                  </a:lnTo>
                  <a:lnTo>
                    <a:pt x="13044" y="13044"/>
                  </a:lnTo>
                  <a:lnTo>
                    <a:pt x="27201" y="3499"/>
                  </a:lnTo>
                  <a:lnTo>
                    <a:pt x="44538" y="0"/>
                  </a:lnTo>
                  <a:lnTo>
                    <a:pt x="222707" y="0"/>
                  </a:lnTo>
                  <a:lnTo>
                    <a:pt x="240044" y="3499"/>
                  </a:lnTo>
                  <a:lnTo>
                    <a:pt x="254201" y="13044"/>
                  </a:lnTo>
                  <a:lnTo>
                    <a:pt x="263746" y="27201"/>
                  </a:lnTo>
                  <a:lnTo>
                    <a:pt x="267246" y="44538"/>
                  </a:lnTo>
                  <a:lnTo>
                    <a:pt x="267246" y="222758"/>
                  </a:lnTo>
                  <a:lnTo>
                    <a:pt x="263746" y="240095"/>
                  </a:lnTo>
                  <a:lnTo>
                    <a:pt x="254201" y="254252"/>
                  </a:lnTo>
                  <a:lnTo>
                    <a:pt x="240044" y="263797"/>
                  </a:lnTo>
                  <a:lnTo>
                    <a:pt x="222707" y="267296"/>
                  </a:lnTo>
                  <a:lnTo>
                    <a:pt x="44538" y="267296"/>
                  </a:lnTo>
                  <a:lnTo>
                    <a:pt x="27201" y="263797"/>
                  </a:lnTo>
                  <a:lnTo>
                    <a:pt x="13044" y="254252"/>
                  </a:lnTo>
                  <a:lnTo>
                    <a:pt x="3499" y="240095"/>
                  </a:lnTo>
                  <a:lnTo>
                    <a:pt x="0" y="222758"/>
                  </a:lnTo>
                  <a:lnTo>
                    <a:pt x="0" y="44538"/>
                  </a:lnTo>
                  <a:close/>
                </a:path>
              </a:pathLst>
            </a:custGeom>
            <a:ln w="28575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22" name="object 2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830568" y="3649980"/>
              <a:ext cx="380999" cy="380999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6885930" y="3682009"/>
              <a:ext cx="267335" cy="267335"/>
            </a:xfrm>
            <a:custGeom>
              <a:avLst/>
              <a:gdLst/>
              <a:ahLst/>
              <a:cxnLst/>
              <a:rect l="l" t="t" r="r" b="b"/>
              <a:pathLst>
                <a:path w="267334" h="267335">
                  <a:moveTo>
                    <a:pt x="222707" y="0"/>
                  </a:moveTo>
                  <a:lnTo>
                    <a:pt x="44538" y="0"/>
                  </a:lnTo>
                  <a:lnTo>
                    <a:pt x="27201" y="3499"/>
                  </a:lnTo>
                  <a:lnTo>
                    <a:pt x="13044" y="13044"/>
                  </a:lnTo>
                  <a:lnTo>
                    <a:pt x="3499" y="27201"/>
                  </a:lnTo>
                  <a:lnTo>
                    <a:pt x="0" y="44538"/>
                  </a:lnTo>
                  <a:lnTo>
                    <a:pt x="0" y="222757"/>
                  </a:lnTo>
                  <a:lnTo>
                    <a:pt x="3499" y="240095"/>
                  </a:lnTo>
                  <a:lnTo>
                    <a:pt x="13044" y="254252"/>
                  </a:lnTo>
                  <a:lnTo>
                    <a:pt x="27201" y="263797"/>
                  </a:lnTo>
                  <a:lnTo>
                    <a:pt x="44538" y="267296"/>
                  </a:lnTo>
                  <a:lnTo>
                    <a:pt x="222707" y="267296"/>
                  </a:lnTo>
                  <a:lnTo>
                    <a:pt x="240044" y="263797"/>
                  </a:lnTo>
                  <a:lnTo>
                    <a:pt x="254201" y="254252"/>
                  </a:lnTo>
                  <a:lnTo>
                    <a:pt x="263746" y="240095"/>
                  </a:lnTo>
                  <a:lnTo>
                    <a:pt x="267246" y="222757"/>
                  </a:lnTo>
                  <a:lnTo>
                    <a:pt x="267246" y="44538"/>
                  </a:lnTo>
                  <a:lnTo>
                    <a:pt x="263746" y="27201"/>
                  </a:lnTo>
                  <a:lnTo>
                    <a:pt x="254201" y="13044"/>
                  </a:lnTo>
                  <a:lnTo>
                    <a:pt x="240044" y="3499"/>
                  </a:lnTo>
                  <a:lnTo>
                    <a:pt x="222707" y="0"/>
                  </a:lnTo>
                  <a:close/>
                </a:path>
              </a:pathLst>
            </a:custGeom>
            <a:solidFill>
              <a:srgbClr val="11D358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4" name="object 24"/>
            <p:cNvSpPr/>
            <p:nvPr/>
          </p:nvSpPr>
          <p:spPr>
            <a:xfrm>
              <a:off x="6885930" y="3682009"/>
              <a:ext cx="267335" cy="267335"/>
            </a:xfrm>
            <a:custGeom>
              <a:avLst/>
              <a:gdLst/>
              <a:ahLst/>
              <a:cxnLst/>
              <a:rect l="l" t="t" r="r" b="b"/>
              <a:pathLst>
                <a:path w="267334" h="267335">
                  <a:moveTo>
                    <a:pt x="0" y="44538"/>
                  </a:moveTo>
                  <a:lnTo>
                    <a:pt x="3499" y="27201"/>
                  </a:lnTo>
                  <a:lnTo>
                    <a:pt x="13044" y="13044"/>
                  </a:lnTo>
                  <a:lnTo>
                    <a:pt x="27201" y="3499"/>
                  </a:lnTo>
                  <a:lnTo>
                    <a:pt x="44538" y="0"/>
                  </a:lnTo>
                  <a:lnTo>
                    <a:pt x="222707" y="0"/>
                  </a:lnTo>
                  <a:lnTo>
                    <a:pt x="240044" y="3499"/>
                  </a:lnTo>
                  <a:lnTo>
                    <a:pt x="254201" y="13044"/>
                  </a:lnTo>
                  <a:lnTo>
                    <a:pt x="263746" y="27201"/>
                  </a:lnTo>
                  <a:lnTo>
                    <a:pt x="267246" y="44538"/>
                  </a:lnTo>
                  <a:lnTo>
                    <a:pt x="267246" y="222757"/>
                  </a:lnTo>
                  <a:lnTo>
                    <a:pt x="263746" y="240095"/>
                  </a:lnTo>
                  <a:lnTo>
                    <a:pt x="254201" y="254252"/>
                  </a:lnTo>
                  <a:lnTo>
                    <a:pt x="240044" y="263797"/>
                  </a:lnTo>
                  <a:lnTo>
                    <a:pt x="222707" y="267296"/>
                  </a:lnTo>
                  <a:lnTo>
                    <a:pt x="44538" y="267296"/>
                  </a:lnTo>
                  <a:lnTo>
                    <a:pt x="27201" y="263797"/>
                  </a:lnTo>
                  <a:lnTo>
                    <a:pt x="13044" y="254252"/>
                  </a:lnTo>
                  <a:lnTo>
                    <a:pt x="3499" y="240095"/>
                  </a:lnTo>
                  <a:lnTo>
                    <a:pt x="0" y="222757"/>
                  </a:lnTo>
                  <a:lnTo>
                    <a:pt x="0" y="44538"/>
                  </a:lnTo>
                  <a:close/>
                </a:path>
              </a:pathLst>
            </a:custGeom>
            <a:ln w="28575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25" name="object 2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830568" y="4035552"/>
              <a:ext cx="380999" cy="380999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6885930" y="4067719"/>
              <a:ext cx="267335" cy="267335"/>
            </a:xfrm>
            <a:custGeom>
              <a:avLst/>
              <a:gdLst/>
              <a:ahLst/>
              <a:cxnLst/>
              <a:rect l="l" t="t" r="r" b="b"/>
              <a:pathLst>
                <a:path w="267334" h="267335">
                  <a:moveTo>
                    <a:pt x="222707" y="0"/>
                  </a:moveTo>
                  <a:lnTo>
                    <a:pt x="44538" y="0"/>
                  </a:lnTo>
                  <a:lnTo>
                    <a:pt x="27201" y="3499"/>
                  </a:lnTo>
                  <a:lnTo>
                    <a:pt x="13044" y="13044"/>
                  </a:lnTo>
                  <a:lnTo>
                    <a:pt x="3499" y="27201"/>
                  </a:lnTo>
                  <a:lnTo>
                    <a:pt x="0" y="44538"/>
                  </a:lnTo>
                  <a:lnTo>
                    <a:pt x="0" y="222758"/>
                  </a:lnTo>
                  <a:lnTo>
                    <a:pt x="3499" y="240095"/>
                  </a:lnTo>
                  <a:lnTo>
                    <a:pt x="13044" y="254252"/>
                  </a:lnTo>
                  <a:lnTo>
                    <a:pt x="27201" y="263797"/>
                  </a:lnTo>
                  <a:lnTo>
                    <a:pt x="44538" y="267296"/>
                  </a:lnTo>
                  <a:lnTo>
                    <a:pt x="222707" y="267296"/>
                  </a:lnTo>
                  <a:lnTo>
                    <a:pt x="240044" y="263797"/>
                  </a:lnTo>
                  <a:lnTo>
                    <a:pt x="254201" y="254252"/>
                  </a:lnTo>
                  <a:lnTo>
                    <a:pt x="263746" y="240095"/>
                  </a:lnTo>
                  <a:lnTo>
                    <a:pt x="267246" y="222758"/>
                  </a:lnTo>
                  <a:lnTo>
                    <a:pt x="267246" y="44538"/>
                  </a:lnTo>
                  <a:lnTo>
                    <a:pt x="263746" y="27201"/>
                  </a:lnTo>
                  <a:lnTo>
                    <a:pt x="254201" y="13044"/>
                  </a:lnTo>
                  <a:lnTo>
                    <a:pt x="240044" y="3499"/>
                  </a:lnTo>
                  <a:lnTo>
                    <a:pt x="222707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7" name="object 27"/>
            <p:cNvSpPr/>
            <p:nvPr/>
          </p:nvSpPr>
          <p:spPr>
            <a:xfrm>
              <a:off x="6885930" y="4067719"/>
              <a:ext cx="267335" cy="267335"/>
            </a:xfrm>
            <a:custGeom>
              <a:avLst/>
              <a:gdLst/>
              <a:ahLst/>
              <a:cxnLst/>
              <a:rect l="l" t="t" r="r" b="b"/>
              <a:pathLst>
                <a:path w="267334" h="267335">
                  <a:moveTo>
                    <a:pt x="0" y="44538"/>
                  </a:moveTo>
                  <a:lnTo>
                    <a:pt x="3499" y="27201"/>
                  </a:lnTo>
                  <a:lnTo>
                    <a:pt x="13044" y="13044"/>
                  </a:lnTo>
                  <a:lnTo>
                    <a:pt x="27201" y="3499"/>
                  </a:lnTo>
                  <a:lnTo>
                    <a:pt x="44538" y="0"/>
                  </a:lnTo>
                  <a:lnTo>
                    <a:pt x="222707" y="0"/>
                  </a:lnTo>
                  <a:lnTo>
                    <a:pt x="240044" y="3499"/>
                  </a:lnTo>
                  <a:lnTo>
                    <a:pt x="254201" y="13044"/>
                  </a:lnTo>
                  <a:lnTo>
                    <a:pt x="263746" y="27201"/>
                  </a:lnTo>
                  <a:lnTo>
                    <a:pt x="267246" y="44538"/>
                  </a:lnTo>
                  <a:lnTo>
                    <a:pt x="267246" y="222758"/>
                  </a:lnTo>
                  <a:lnTo>
                    <a:pt x="263746" y="240095"/>
                  </a:lnTo>
                  <a:lnTo>
                    <a:pt x="254201" y="254252"/>
                  </a:lnTo>
                  <a:lnTo>
                    <a:pt x="240044" y="263797"/>
                  </a:lnTo>
                  <a:lnTo>
                    <a:pt x="222707" y="267296"/>
                  </a:lnTo>
                  <a:lnTo>
                    <a:pt x="44538" y="267296"/>
                  </a:lnTo>
                  <a:lnTo>
                    <a:pt x="27201" y="263797"/>
                  </a:lnTo>
                  <a:lnTo>
                    <a:pt x="13044" y="254252"/>
                  </a:lnTo>
                  <a:lnTo>
                    <a:pt x="3499" y="240095"/>
                  </a:lnTo>
                  <a:lnTo>
                    <a:pt x="0" y="222758"/>
                  </a:lnTo>
                  <a:lnTo>
                    <a:pt x="0" y="44538"/>
                  </a:lnTo>
                  <a:close/>
                </a:path>
              </a:pathLst>
            </a:custGeom>
            <a:ln w="28575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28" name="object 28"/>
          <p:cNvGrpSpPr/>
          <p:nvPr/>
        </p:nvGrpSpPr>
        <p:grpSpPr>
          <a:xfrm>
            <a:off x="7412079" y="4062191"/>
            <a:ext cx="294005" cy="283210"/>
            <a:chOff x="7412079" y="4062191"/>
            <a:chExt cx="294005" cy="283210"/>
          </a:xfrm>
        </p:grpSpPr>
        <p:sp>
          <p:nvSpPr>
            <p:cNvPr id="29" name="object 29"/>
            <p:cNvSpPr/>
            <p:nvPr/>
          </p:nvSpPr>
          <p:spPr>
            <a:xfrm>
              <a:off x="7424776" y="4074886"/>
              <a:ext cx="268605" cy="257810"/>
            </a:xfrm>
            <a:custGeom>
              <a:avLst/>
              <a:gdLst/>
              <a:ahLst/>
              <a:cxnLst/>
              <a:rect l="l" t="t" r="r" b="b"/>
              <a:pathLst>
                <a:path w="268604" h="257810">
                  <a:moveTo>
                    <a:pt x="268363" y="0"/>
                  </a:moveTo>
                  <a:lnTo>
                    <a:pt x="0" y="0"/>
                  </a:lnTo>
                  <a:lnTo>
                    <a:pt x="0" y="257644"/>
                  </a:lnTo>
                  <a:lnTo>
                    <a:pt x="225412" y="257644"/>
                  </a:lnTo>
                  <a:lnTo>
                    <a:pt x="268363" y="214706"/>
                  </a:lnTo>
                  <a:lnTo>
                    <a:pt x="268363" y="0"/>
                  </a:lnTo>
                  <a:close/>
                </a:path>
              </a:pathLst>
            </a:custGeom>
            <a:solidFill>
              <a:srgbClr val="F7AD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0" name="object 30"/>
            <p:cNvSpPr/>
            <p:nvPr/>
          </p:nvSpPr>
          <p:spPr>
            <a:xfrm>
              <a:off x="7650191" y="4289597"/>
              <a:ext cx="43180" cy="43180"/>
            </a:xfrm>
            <a:custGeom>
              <a:avLst/>
              <a:gdLst/>
              <a:ahLst/>
              <a:cxnLst/>
              <a:rect l="l" t="t" r="r" b="b"/>
              <a:pathLst>
                <a:path w="43179" h="43179">
                  <a:moveTo>
                    <a:pt x="42938" y="0"/>
                  </a:moveTo>
                  <a:lnTo>
                    <a:pt x="8585" y="8585"/>
                  </a:lnTo>
                  <a:lnTo>
                    <a:pt x="0" y="42938"/>
                  </a:lnTo>
                  <a:lnTo>
                    <a:pt x="42938" y="0"/>
                  </a:lnTo>
                  <a:close/>
                </a:path>
              </a:pathLst>
            </a:custGeom>
            <a:solidFill>
              <a:srgbClr val="C78BCD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1" name="object 31"/>
            <p:cNvSpPr/>
            <p:nvPr/>
          </p:nvSpPr>
          <p:spPr>
            <a:xfrm>
              <a:off x="7424779" y="4074891"/>
              <a:ext cx="268605" cy="257810"/>
            </a:xfrm>
            <a:custGeom>
              <a:avLst/>
              <a:gdLst/>
              <a:ahLst/>
              <a:cxnLst/>
              <a:rect l="l" t="t" r="r" b="b"/>
              <a:pathLst>
                <a:path w="268604" h="257810">
                  <a:moveTo>
                    <a:pt x="225412" y="257644"/>
                  </a:moveTo>
                  <a:lnTo>
                    <a:pt x="233997" y="223291"/>
                  </a:lnTo>
                  <a:lnTo>
                    <a:pt x="268351" y="214706"/>
                  </a:lnTo>
                  <a:lnTo>
                    <a:pt x="225412" y="257644"/>
                  </a:lnTo>
                  <a:lnTo>
                    <a:pt x="0" y="257644"/>
                  </a:lnTo>
                  <a:lnTo>
                    <a:pt x="0" y="0"/>
                  </a:lnTo>
                  <a:lnTo>
                    <a:pt x="268351" y="0"/>
                  </a:lnTo>
                  <a:lnTo>
                    <a:pt x="268351" y="214706"/>
                  </a:lnTo>
                </a:path>
              </a:pathLst>
            </a:custGeom>
            <a:ln w="25400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32" name="object 32"/>
          <p:cNvGrpSpPr/>
          <p:nvPr/>
        </p:nvGrpSpPr>
        <p:grpSpPr>
          <a:xfrm>
            <a:off x="7360919" y="3288791"/>
            <a:ext cx="381000" cy="381000"/>
            <a:chOff x="7360919" y="3288791"/>
            <a:chExt cx="381000" cy="381000"/>
          </a:xfrm>
        </p:grpSpPr>
        <p:pic>
          <p:nvPicPr>
            <p:cNvPr id="33" name="object 3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360919" y="3288791"/>
              <a:ext cx="380999" cy="380999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7416620" y="3321766"/>
              <a:ext cx="267335" cy="267335"/>
            </a:xfrm>
            <a:custGeom>
              <a:avLst/>
              <a:gdLst/>
              <a:ahLst/>
              <a:cxnLst/>
              <a:rect l="l" t="t" r="r" b="b"/>
              <a:pathLst>
                <a:path w="267334" h="267335">
                  <a:moveTo>
                    <a:pt x="0" y="44538"/>
                  </a:moveTo>
                  <a:lnTo>
                    <a:pt x="3499" y="27201"/>
                  </a:lnTo>
                  <a:lnTo>
                    <a:pt x="13044" y="13044"/>
                  </a:lnTo>
                  <a:lnTo>
                    <a:pt x="27201" y="3499"/>
                  </a:lnTo>
                  <a:lnTo>
                    <a:pt x="44538" y="0"/>
                  </a:lnTo>
                  <a:lnTo>
                    <a:pt x="222707" y="0"/>
                  </a:lnTo>
                  <a:lnTo>
                    <a:pt x="240044" y="3499"/>
                  </a:lnTo>
                  <a:lnTo>
                    <a:pt x="254201" y="13044"/>
                  </a:lnTo>
                  <a:lnTo>
                    <a:pt x="263746" y="27201"/>
                  </a:lnTo>
                  <a:lnTo>
                    <a:pt x="267246" y="44538"/>
                  </a:lnTo>
                  <a:lnTo>
                    <a:pt x="267246" y="222758"/>
                  </a:lnTo>
                  <a:lnTo>
                    <a:pt x="263746" y="240095"/>
                  </a:lnTo>
                  <a:lnTo>
                    <a:pt x="254201" y="254252"/>
                  </a:lnTo>
                  <a:lnTo>
                    <a:pt x="240044" y="263797"/>
                  </a:lnTo>
                  <a:lnTo>
                    <a:pt x="222707" y="267296"/>
                  </a:lnTo>
                  <a:lnTo>
                    <a:pt x="44538" y="267296"/>
                  </a:lnTo>
                  <a:lnTo>
                    <a:pt x="27201" y="263797"/>
                  </a:lnTo>
                  <a:lnTo>
                    <a:pt x="13044" y="254252"/>
                  </a:lnTo>
                  <a:lnTo>
                    <a:pt x="3499" y="240095"/>
                  </a:lnTo>
                  <a:lnTo>
                    <a:pt x="0" y="222758"/>
                  </a:lnTo>
                  <a:lnTo>
                    <a:pt x="0" y="44538"/>
                  </a:lnTo>
                  <a:close/>
                </a:path>
              </a:pathLst>
            </a:custGeom>
            <a:ln w="28575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35" name="object 35"/>
          <p:cNvGrpSpPr/>
          <p:nvPr/>
        </p:nvGrpSpPr>
        <p:grpSpPr>
          <a:xfrm>
            <a:off x="7365796" y="2990405"/>
            <a:ext cx="368935" cy="119380"/>
            <a:chOff x="7365796" y="2990405"/>
            <a:chExt cx="368935" cy="119380"/>
          </a:xfrm>
        </p:grpSpPr>
        <p:sp>
          <p:nvSpPr>
            <p:cNvPr id="36" name="object 36"/>
            <p:cNvSpPr/>
            <p:nvPr/>
          </p:nvSpPr>
          <p:spPr>
            <a:xfrm>
              <a:off x="7365796" y="3003118"/>
              <a:ext cx="93345" cy="93980"/>
            </a:xfrm>
            <a:custGeom>
              <a:avLst/>
              <a:gdLst/>
              <a:ahLst/>
              <a:cxnLst/>
              <a:rect l="l" t="t" r="r" b="b"/>
              <a:pathLst>
                <a:path w="93345" h="93980">
                  <a:moveTo>
                    <a:pt x="93167" y="0"/>
                  </a:moveTo>
                  <a:lnTo>
                    <a:pt x="0" y="0"/>
                  </a:lnTo>
                  <a:lnTo>
                    <a:pt x="0" y="93637"/>
                  </a:lnTo>
                  <a:lnTo>
                    <a:pt x="93167" y="93637"/>
                  </a:lnTo>
                  <a:lnTo>
                    <a:pt x="93167" y="0"/>
                  </a:lnTo>
                  <a:close/>
                </a:path>
              </a:pathLst>
            </a:custGeom>
            <a:solidFill>
              <a:srgbClr val="1F497D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7" name="object 37"/>
            <p:cNvSpPr/>
            <p:nvPr/>
          </p:nvSpPr>
          <p:spPr>
            <a:xfrm>
              <a:off x="7504722" y="3003105"/>
              <a:ext cx="93345" cy="93980"/>
            </a:xfrm>
            <a:custGeom>
              <a:avLst/>
              <a:gdLst/>
              <a:ahLst/>
              <a:cxnLst/>
              <a:rect l="l" t="t" r="r" b="b"/>
              <a:pathLst>
                <a:path w="93345" h="93980">
                  <a:moveTo>
                    <a:pt x="93167" y="0"/>
                  </a:moveTo>
                  <a:lnTo>
                    <a:pt x="0" y="0"/>
                  </a:lnTo>
                  <a:lnTo>
                    <a:pt x="0" y="93637"/>
                  </a:lnTo>
                  <a:lnTo>
                    <a:pt x="93167" y="93637"/>
                  </a:lnTo>
                  <a:lnTo>
                    <a:pt x="93167" y="0"/>
                  </a:lnTo>
                  <a:close/>
                </a:path>
              </a:pathLst>
            </a:custGeom>
            <a:solidFill>
              <a:srgbClr val="1F497D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8" name="object 38"/>
            <p:cNvSpPr/>
            <p:nvPr/>
          </p:nvSpPr>
          <p:spPr>
            <a:xfrm>
              <a:off x="7504722" y="3003105"/>
              <a:ext cx="93345" cy="93980"/>
            </a:xfrm>
            <a:custGeom>
              <a:avLst/>
              <a:gdLst/>
              <a:ahLst/>
              <a:cxnLst/>
              <a:rect l="l" t="t" r="r" b="b"/>
              <a:pathLst>
                <a:path w="93345" h="93980">
                  <a:moveTo>
                    <a:pt x="0" y="0"/>
                  </a:moveTo>
                  <a:lnTo>
                    <a:pt x="93167" y="0"/>
                  </a:lnTo>
                  <a:lnTo>
                    <a:pt x="93167" y="93637"/>
                  </a:lnTo>
                  <a:lnTo>
                    <a:pt x="0" y="93637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9" name="object 39"/>
            <p:cNvSpPr/>
            <p:nvPr/>
          </p:nvSpPr>
          <p:spPr>
            <a:xfrm>
              <a:off x="7641526" y="3003118"/>
              <a:ext cx="93345" cy="93980"/>
            </a:xfrm>
            <a:custGeom>
              <a:avLst/>
              <a:gdLst/>
              <a:ahLst/>
              <a:cxnLst/>
              <a:rect l="l" t="t" r="r" b="b"/>
              <a:pathLst>
                <a:path w="93345" h="93980">
                  <a:moveTo>
                    <a:pt x="93167" y="0"/>
                  </a:moveTo>
                  <a:lnTo>
                    <a:pt x="0" y="0"/>
                  </a:lnTo>
                  <a:lnTo>
                    <a:pt x="0" y="93637"/>
                  </a:lnTo>
                  <a:lnTo>
                    <a:pt x="93167" y="93637"/>
                  </a:lnTo>
                  <a:lnTo>
                    <a:pt x="93167" y="0"/>
                  </a:lnTo>
                  <a:close/>
                </a:path>
              </a:pathLst>
            </a:custGeom>
            <a:solidFill>
              <a:srgbClr val="1F497D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0" name="object 40"/>
            <p:cNvSpPr/>
            <p:nvPr/>
          </p:nvSpPr>
          <p:spPr>
            <a:xfrm>
              <a:off x="7458964" y="3049936"/>
              <a:ext cx="182880" cy="0"/>
            </a:xfrm>
            <a:custGeom>
              <a:avLst/>
              <a:gdLst/>
              <a:ahLst/>
              <a:cxnLst/>
              <a:rect l="l" t="t" r="r" b="b"/>
              <a:pathLst>
                <a:path w="182879">
                  <a:moveTo>
                    <a:pt x="0" y="0"/>
                  </a:moveTo>
                  <a:lnTo>
                    <a:pt x="182562" y="0"/>
                  </a:lnTo>
                </a:path>
              </a:pathLst>
            </a:custGeom>
            <a:ln w="19050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41" name="object 41"/>
          <p:cNvGrpSpPr/>
          <p:nvPr/>
        </p:nvGrpSpPr>
        <p:grpSpPr>
          <a:xfrm>
            <a:off x="3697997" y="2111458"/>
            <a:ext cx="1709420" cy="1609090"/>
            <a:chOff x="3697997" y="2111458"/>
            <a:chExt cx="1709420" cy="1609090"/>
          </a:xfrm>
        </p:grpSpPr>
        <p:sp>
          <p:nvSpPr>
            <p:cNvPr id="42" name="object 42"/>
            <p:cNvSpPr/>
            <p:nvPr/>
          </p:nvSpPr>
          <p:spPr>
            <a:xfrm>
              <a:off x="3697997" y="2111458"/>
              <a:ext cx="1709420" cy="1609090"/>
            </a:xfrm>
            <a:custGeom>
              <a:avLst/>
              <a:gdLst/>
              <a:ahLst/>
              <a:cxnLst/>
              <a:rect l="l" t="t" r="r" b="b"/>
              <a:pathLst>
                <a:path w="1709420" h="1609089">
                  <a:moveTo>
                    <a:pt x="1441145" y="0"/>
                  </a:moveTo>
                  <a:lnTo>
                    <a:pt x="268173" y="0"/>
                  </a:lnTo>
                  <a:lnTo>
                    <a:pt x="219968" y="4320"/>
                  </a:lnTo>
                  <a:lnTo>
                    <a:pt x="174599" y="16777"/>
                  </a:lnTo>
                  <a:lnTo>
                    <a:pt x="132821" y="36613"/>
                  </a:lnTo>
                  <a:lnTo>
                    <a:pt x="95392" y="63071"/>
                  </a:lnTo>
                  <a:lnTo>
                    <a:pt x="63071" y="95392"/>
                  </a:lnTo>
                  <a:lnTo>
                    <a:pt x="36613" y="132821"/>
                  </a:lnTo>
                  <a:lnTo>
                    <a:pt x="16777" y="174599"/>
                  </a:lnTo>
                  <a:lnTo>
                    <a:pt x="4320" y="219968"/>
                  </a:lnTo>
                  <a:lnTo>
                    <a:pt x="0" y="268173"/>
                  </a:lnTo>
                  <a:lnTo>
                    <a:pt x="0" y="1340827"/>
                  </a:lnTo>
                  <a:lnTo>
                    <a:pt x="4320" y="1389032"/>
                  </a:lnTo>
                  <a:lnTo>
                    <a:pt x="16777" y="1434401"/>
                  </a:lnTo>
                  <a:lnTo>
                    <a:pt x="36613" y="1476179"/>
                  </a:lnTo>
                  <a:lnTo>
                    <a:pt x="63071" y="1513608"/>
                  </a:lnTo>
                  <a:lnTo>
                    <a:pt x="95392" y="1545929"/>
                  </a:lnTo>
                  <a:lnTo>
                    <a:pt x="132821" y="1572387"/>
                  </a:lnTo>
                  <a:lnTo>
                    <a:pt x="174599" y="1592223"/>
                  </a:lnTo>
                  <a:lnTo>
                    <a:pt x="219968" y="1604680"/>
                  </a:lnTo>
                  <a:lnTo>
                    <a:pt x="268173" y="1609001"/>
                  </a:lnTo>
                  <a:lnTo>
                    <a:pt x="1441145" y="1609001"/>
                  </a:lnTo>
                  <a:lnTo>
                    <a:pt x="1489349" y="1604680"/>
                  </a:lnTo>
                  <a:lnTo>
                    <a:pt x="1534719" y="1592223"/>
                  </a:lnTo>
                  <a:lnTo>
                    <a:pt x="1576497" y="1572387"/>
                  </a:lnTo>
                  <a:lnTo>
                    <a:pt x="1613925" y="1545929"/>
                  </a:lnTo>
                  <a:lnTo>
                    <a:pt x="1646247" y="1513608"/>
                  </a:lnTo>
                  <a:lnTo>
                    <a:pt x="1672704" y="1476179"/>
                  </a:lnTo>
                  <a:lnTo>
                    <a:pt x="1692540" y="1434401"/>
                  </a:lnTo>
                  <a:lnTo>
                    <a:pt x="1704997" y="1389032"/>
                  </a:lnTo>
                  <a:lnTo>
                    <a:pt x="1709318" y="1340827"/>
                  </a:lnTo>
                  <a:lnTo>
                    <a:pt x="1709318" y="268173"/>
                  </a:lnTo>
                  <a:lnTo>
                    <a:pt x="1704997" y="219968"/>
                  </a:lnTo>
                  <a:lnTo>
                    <a:pt x="1692540" y="174599"/>
                  </a:lnTo>
                  <a:lnTo>
                    <a:pt x="1672704" y="132821"/>
                  </a:lnTo>
                  <a:lnTo>
                    <a:pt x="1646247" y="95392"/>
                  </a:lnTo>
                  <a:lnTo>
                    <a:pt x="1613925" y="63071"/>
                  </a:lnTo>
                  <a:lnTo>
                    <a:pt x="1576497" y="36613"/>
                  </a:lnTo>
                  <a:lnTo>
                    <a:pt x="1534719" y="16777"/>
                  </a:lnTo>
                  <a:lnTo>
                    <a:pt x="1489349" y="4320"/>
                  </a:lnTo>
                  <a:lnTo>
                    <a:pt x="1441145" y="0"/>
                  </a:lnTo>
                  <a:close/>
                </a:path>
              </a:pathLst>
            </a:custGeom>
            <a:solidFill>
              <a:srgbClr val="CCC1DA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43" name="object 4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790188" y="2942844"/>
              <a:ext cx="711695" cy="711703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819144" y="2980944"/>
              <a:ext cx="720848" cy="725423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3845072" y="2974930"/>
              <a:ext cx="598805" cy="598805"/>
            </a:xfrm>
            <a:custGeom>
              <a:avLst/>
              <a:gdLst/>
              <a:ahLst/>
              <a:cxnLst/>
              <a:rect l="l" t="t" r="r" b="b"/>
              <a:pathLst>
                <a:path w="598804" h="598804">
                  <a:moveTo>
                    <a:pt x="498500" y="0"/>
                  </a:moveTo>
                  <a:lnTo>
                    <a:pt x="99707" y="0"/>
                  </a:lnTo>
                  <a:lnTo>
                    <a:pt x="60896" y="7835"/>
                  </a:lnTo>
                  <a:lnTo>
                    <a:pt x="29203" y="29203"/>
                  </a:lnTo>
                  <a:lnTo>
                    <a:pt x="7835" y="60896"/>
                  </a:lnTo>
                  <a:lnTo>
                    <a:pt x="0" y="99707"/>
                  </a:lnTo>
                  <a:lnTo>
                    <a:pt x="0" y="498500"/>
                  </a:lnTo>
                  <a:lnTo>
                    <a:pt x="7835" y="537311"/>
                  </a:lnTo>
                  <a:lnTo>
                    <a:pt x="29203" y="569004"/>
                  </a:lnTo>
                  <a:lnTo>
                    <a:pt x="60896" y="590372"/>
                  </a:lnTo>
                  <a:lnTo>
                    <a:pt x="99707" y="598208"/>
                  </a:lnTo>
                  <a:lnTo>
                    <a:pt x="498500" y="598208"/>
                  </a:lnTo>
                  <a:lnTo>
                    <a:pt x="537303" y="590372"/>
                  </a:lnTo>
                  <a:lnTo>
                    <a:pt x="568993" y="569004"/>
                  </a:lnTo>
                  <a:lnTo>
                    <a:pt x="590360" y="537311"/>
                  </a:lnTo>
                  <a:lnTo>
                    <a:pt x="598195" y="498500"/>
                  </a:lnTo>
                  <a:lnTo>
                    <a:pt x="598195" y="99707"/>
                  </a:lnTo>
                  <a:lnTo>
                    <a:pt x="590360" y="60896"/>
                  </a:lnTo>
                  <a:lnTo>
                    <a:pt x="568993" y="29203"/>
                  </a:lnTo>
                  <a:lnTo>
                    <a:pt x="537303" y="7835"/>
                  </a:lnTo>
                  <a:lnTo>
                    <a:pt x="498500" y="0"/>
                  </a:lnTo>
                  <a:close/>
                </a:path>
              </a:pathLst>
            </a:custGeom>
            <a:solidFill>
              <a:srgbClr val="11D358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6" name="object 46"/>
            <p:cNvSpPr/>
            <p:nvPr/>
          </p:nvSpPr>
          <p:spPr>
            <a:xfrm>
              <a:off x="3845072" y="2974930"/>
              <a:ext cx="598805" cy="598805"/>
            </a:xfrm>
            <a:custGeom>
              <a:avLst/>
              <a:gdLst/>
              <a:ahLst/>
              <a:cxnLst/>
              <a:rect l="l" t="t" r="r" b="b"/>
              <a:pathLst>
                <a:path w="598804" h="598804">
                  <a:moveTo>
                    <a:pt x="0" y="99707"/>
                  </a:moveTo>
                  <a:lnTo>
                    <a:pt x="7835" y="60896"/>
                  </a:lnTo>
                  <a:lnTo>
                    <a:pt x="29203" y="29203"/>
                  </a:lnTo>
                  <a:lnTo>
                    <a:pt x="60896" y="7835"/>
                  </a:lnTo>
                  <a:lnTo>
                    <a:pt x="99707" y="0"/>
                  </a:lnTo>
                  <a:lnTo>
                    <a:pt x="498500" y="0"/>
                  </a:lnTo>
                  <a:lnTo>
                    <a:pt x="537303" y="7835"/>
                  </a:lnTo>
                  <a:lnTo>
                    <a:pt x="568993" y="29203"/>
                  </a:lnTo>
                  <a:lnTo>
                    <a:pt x="590360" y="60896"/>
                  </a:lnTo>
                  <a:lnTo>
                    <a:pt x="598195" y="99707"/>
                  </a:lnTo>
                  <a:lnTo>
                    <a:pt x="598195" y="498500"/>
                  </a:lnTo>
                  <a:lnTo>
                    <a:pt x="590360" y="537311"/>
                  </a:lnTo>
                  <a:lnTo>
                    <a:pt x="568993" y="569004"/>
                  </a:lnTo>
                  <a:lnTo>
                    <a:pt x="537303" y="590372"/>
                  </a:lnTo>
                  <a:lnTo>
                    <a:pt x="498500" y="598208"/>
                  </a:lnTo>
                  <a:lnTo>
                    <a:pt x="99707" y="598208"/>
                  </a:lnTo>
                  <a:lnTo>
                    <a:pt x="60896" y="590372"/>
                  </a:lnTo>
                  <a:lnTo>
                    <a:pt x="29203" y="569004"/>
                  </a:lnTo>
                  <a:lnTo>
                    <a:pt x="7835" y="537311"/>
                  </a:lnTo>
                  <a:lnTo>
                    <a:pt x="0" y="498500"/>
                  </a:lnTo>
                  <a:lnTo>
                    <a:pt x="0" y="99707"/>
                  </a:lnTo>
                  <a:close/>
                </a:path>
              </a:pathLst>
            </a:custGeom>
            <a:ln w="28575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47" name="object 4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790188" y="2196084"/>
              <a:ext cx="711695" cy="711704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819144" y="2235708"/>
              <a:ext cx="720848" cy="725423"/>
            </a:xfrm>
            <a:prstGeom prst="rect">
              <a:avLst/>
            </a:prstGeom>
          </p:spPr>
        </p:pic>
        <p:sp>
          <p:nvSpPr>
            <p:cNvPr id="49" name="object 49"/>
            <p:cNvSpPr/>
            <p:nvPr/>
          </p:nvSpPr>
          <p:spPr>
            <a:xfrm>
              <a:off x="3845072" y="2228604"/>
              <a:ext cx="598805" cy="598805"/>
            </a:xfrm>
            <a:custGeom>
              <a:avLst/>
              <a:gdLst/>
              <a:ahLst/>
              <a:cxnLst/>
              <a:rect l="l" t="t" r="r" b="b"/>
              <a:pathLst>
                <a:path w="598804" h="598805">
                  <a:moveTo>
                    <a:pt x="498500" y="0"/>
                  </a:moveTo>
                  <a:lnTo>
                    <a:pt x="99707" y="0"/>
                  </a:lnTo>
                  <a:lnTo>
                    <a:pt x="60896" y="7835"/>
                  </a:lnTo>
                  <a:lnTo>
                    <a:pt x="29203" y="29203"/>
                  </a:lnTo>
                  <a:lnTo>
                    <a:pt x="7835" y="60896"/>
                  </a:lnTo>
                  <a:lnTo>
                    <a:pt x="0" y="99707"/>
                  </a:lnTo>
                  <a:lnTo>
                    <a:pt x="0" y="498500"/>
                  </a:lnTo>
                  <a:lnTo>
                    <a:pt x="7835" y="537311"/>
                  </a:lnTo>
                  <a:lnTo>
                    <a:pt x="29203" y="569004"/>
                  </a:lnTo>
                  <a:lnTo>
                    <a:pt x="60896" y="590372"/>
                  </a:lnTo>
                  <a:lnTo>
                    <a:pt x="99707" y="598208"/>
                  </a:lnTo>
                  <a:lnTo>
                    <a:pt x="498500" y="598208"/>
                  </a:lnTo>
                  <a:lnTo>
                    <a:pt x="537303" y="590372"/>
                  </a:lnTo>
                  <a:lnTo>
                    <a:pt x="568993" y="569004"/>
                  </a:lnTo>
                  <a:lnTo>
                    <a:pt x="590360" y="537311"/>
                  </a:lnTo>
                  <a:lnTo>
                    <a:pt x="598195" y="498500"/>
                  </a:lnTo>
                  <a:lnTo>
                    <a:pt x="598195" y="99707"/>
                  </a:lnTo>
                  <a:lnTo>
                    <a:pt x="590360" y="60896"/>
                  </a:lnTo>
                  <a:lnTo>
                    <a:pt x="568993" y="29203"/>
                  </a:lnTo>
                  <a:lnTo>
                    <a:pt x="537303" y="7835"/>
                  </a:lnTo>
                  <a:lnTo>
                    <a:pt x="498500" y="0"/>
                  </a:lnTo>
                  <a:close/>
                </a:path>
              </a:pathLst>
            </a:custGeom>
            <a:solidFill>
              <a:srgbClr val="11D358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0" name="object 50"/>
            <p:cNvSpPr/>
            <p:nvPr/>
          </p:nvSpPr>
          <p:spPr>
            <a:xfrm>
              <a:off x="3845072" y="2228604"/>
              <a:ext cx="598805" cy="598805"/>
            </a:xfrm>
            <a:custGeom>
              <a:avLst/>
              <a:gdLst/>
              <a:ahLst/>
              <a:cxnLst/>
              <a:rect l="l" t="t" r="r" b="b"/>
              <a:pathLst>
                <a:path w="598804" h="598805">
                  <a:moveTo>
                    <a:pt x="0" y="99707"/>
                  </a:moveTo>
                  <a:lnTo>
                    <a:pt x="7835" y="60896"/>
                  </a:lnTo>
                  <a:lnTo>
                    <a:pt x="29203" y="29203"/>
                  </a:lnTo>
                  <a:lnTo>
                    <a:pt x="60896" y="7835"/>
                  </a:lnTo>
                  <a:lnTo>
                    <a:pt x="99707" y="0"/>
                  </a:lnTo>
                  <a:lnTo>
                    <a:pt x="498500" y="0"/>
                  </a:lnTo>
                  <a:lnTo>
                    <a:pt x="537303" y="7835"/>
                  </a:lnTo>
                  <a:lnTo>
                    <a:pt x="568993" y="29203"/>
                  </a:lnTo>
                  <a:lnTo>
                    <a:pt x="590360" y="60896"/>
                  </a:lnTo>
                  <a:lnTo>
                    <a:pt x="598195" y="99707"/>
                  </a:lnTo>
                  <a:lnTo>
                    <a:pt x="598195" y="498500"/>
                  </a:lnTo>
                  <a:lnTo>
                    <a:pt x="590360" y="537311"/>
                  </a:lnTo>
                  <a:lnTo>
                    <a:pt x="568993" y="569004"/>
                  </a:lnTo>
                  <a:lnTo>
                    <a:pt x="537303" y="590372"/>
                  </a:lnTo>
                  <a:lnTo>
                    <a:pt x="498500" y="598208"/>
                  </a:lnTo>
                  <a:lnTo>
                    <a:pt x="99707" y="598208"/>
                  </a:lnTo>
                  <a:lnTo>
                    <a:pt x="60896" y="590372"/>
                  </a:lnTo>
                  <a:lnTo>
                    <a:pt x="29203" y="569004"/>
                  </a:lnTo>
                  <a:lnTo>
                    <a:pt x="7835" y="537311"/>
                  </a:lnTo>
                  <a:lnTo>
                    <a:pt x="0" y="498500"/>
                  </a:lnTo>
                  <a:lnTo>
                    <a:pt x="0" y="99707"/>
                  </a:lnTo>
                  <a:close/>
                </a:path>
              </a:pathLst>
            </a:custGeom>
            <a:ln w="28575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51" name="object 51"/>
          <p:cNvSpPr txBox="1"/>
          <p:nvPr/>
        </p:nvSpPr>
        <p:spPr>
          <a:xfrm>
            <a:off x="4029902" y="2312318"/>
            <a:ext cx="22732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grpSp>
        <p:nvGrpSpPr>
          <p:cNvPr id="52" name="object 52"/>
          <p:cNvGrpSpPr/>
          <p:nvPr/>
        </p:nvGrpSpPr>
        <p:grpSpPr>
          <a:xfrm>
            <a:off x="4602476" y="2199132"/>
            <a:ext cx="749935" cy="765175"/>
            <a:chOff x="4602476" y="2199132"/>
            <a:chExt cx="749935" cy="765175"/>
          </a:xfrm>
        </p:grpSpPr>
        <p:pic>
          <p:nvPicPr>
            <p:cNvPr id="53" name="object 5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602476" y="2199132"/>
              <a:ext cx="711698" cy="711695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631436" y="2238756"/>
              <a:ext cx="720839" cy="725423"/>
            </a:xfrm>
            <a:prstGeom prst="rect">
              <a:avLst/>
            </a:prstGeom>
          </p:spPr>
        </p:pic>
        <p:sp>
          <p:nvSpPr>
            <p:cNvPr id="55" name="object 55"/>
            <p:cNvSpPr/>
            <p:nvPr/>
          </p:nvSpPr>
          <p:spPr>
            <a:xfrm>
              <a:off x="4658037" y="2231370"/>
              <a:ext cx="598805" cy="598805"/>
            </a:xfrm>
            <a:custGeom>
              <a:avLst/>
              <a:gdLst/>
              <a:ahLst/>
              <a:cxnLst/>
              <a:rect l="l" t="t" r="r" b="b"/>
              <a:pathLst>
                <a:path w="598804" h="598805">
                  <a:moveTo>
                    <a:pt x="498500" y="0"/>
                  </a:moveTo>
                  <a:lnTo>
                    <a:pt x="99707" y="0"/>
                  </a:lnTo>
                  <a:lnTo>
                    <a:pt x="60896" y="7835"/>
                  </a:lnTo>
                  <a:lnTo>
                    <a:pt x="29203" y="29203"/>
                  </a:lnTo>
                  <a:lnTo>
                    <a:pt x="7835" y="60896"/>
                  </a:lnTo>
                  <a:lnTo>
                    <a:pt x="0" y="99707"/>
                  </a:lnTo>
                  <a:lnTo>
                    <a:pt x="0" y="498500"/>
                  </a:lnTo>
                  <a:lnTo>
                    <a:pt x="7835" y="537311"/>
                  </a:lnTo>
                  <a:lnTo>
                    <a:pt x="29203" y="569004"/>
                  </a:lnTo>
                  <a:lnTo>
                    <a:pt x="60896" y="590372"/>
                  </a:lnTo>
                  <a:lnTo>
                    <a:pt x="99707" y="598208"/>
                  </a:lnTo>
                  <a:lnTo>
                    <a:pt x="498500" y="598208"/>
                  </a:lnTo>
                  <a:lnTo>
                    <a:pt x="537303" y="590372"/>
                  </a:lnTo>
                  <a:lnTo>
                    <a:pt x="568993" y="569004"/>
                  </a:lnTo>
                  <a:lnTo>
                    <a:pt x="590360" y="537311"/>
                  </a:lnTo>
                  <a:lnTo>
                    <a:pt x="598195" y="498500"/>
                  </a:lnTo>
                  <a:lnTo>
                    <a:pt x="598195" y="99707"/>
                  </a:lnTo>
                  <a:lnTo>
                    <a:pt x="590360" y="60896"/>
                  </a:lnTo>
                  <a:lnTo>
                    <a:pt x="568993" y="29203"/>
                  </a:lnTo>
                  <a:lnTo>
                    <a:pt x="537303" y="7835"/>
                  </a:lnTo>
                  <a:lnTo>
                    <a:pt x="498500" y="0"/>
                  </a:lnTo>
                  <a:close/>
                </a:path>
              </a:pathLst>
            </a:custGeom>
            <a:solidFill>
              <a:srgbClr val="11D358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6" name="object 56"/>
            <p:cNvSpPr/>
            <p:nvPr/>
          </p:nvSpPr>
          <p:spPr>
            <a:xfrm>
              <a:off x="4658038" y="2231370"/>
              <a:ext cx="598805" cy="598805"/>
            </a:xfrm>
            <a:custGeom>
              <a:avLst/>
              <a:gdLst/>
              <a:ahLst/>
              <a:cxnLst/>
              <a:rect l="l" t="t" r="r" b="b"/>
              <a:pathLst>
                <a:path w="598804" h="598805">
                  <a:moveTo>
                    <a:pt x="0" y="99707"/>
                  </a:moveTo>
                  <a:lnTo>
                    <a:pt x="7835" y="60896"/>
                  </a:lnTo>
                  <a:lnTo>
                    <a:pt x="29203" y="29203"/>
                  </a:lnTo>
                  <a:lnTo>
                    <a:pt x="60896" y="7835"/>
                  </a:lnTo>
                  <a:lnTo>
                    <a:pt x="99707" y="0"/>
                  </a:lnTo>
                  <a:lnTo>
                    <a:pt x="498500" y="0"/>
                  </a:lnTo>
                  <a:lnTo>
                    <a:pt x="537303" y="7835"/>
                  </a:lnTo>
                  <a:lnTo>
                    <a:pt x="568993" y="29203"/>
                  </a:lnTo>
                  <a:lnTo>
                    <a:pt x="590360" y="60896"/>
                  </a:lnTo>
                  <a:lnTo>
                    <a:pt x="598195" y="99707"/>
                  </a:lnTo>
                  <a:lnTo>
                    <a:pt x="598195" y="498500"/>
                  </a:lnTo>
                  <a:lnTo>
                    <a:pt x="590360" y="537311"/>
                  </a:lnTo>
                  <a:lnTo>
                    <a:pt x="568993" y="569004"/>
                  </a:lnTo>
                  <a:lnTo>
                    <a:pt x="537303" y="590372"/>
                  </a:lnTo>
                  <a:lnTo>
                    <a:pt x="498500" y="598208"/>
                  </a:lnTo>
                  <a:lnTo>
                    <a:pt x="99707" y="598208"/>
                  </a:lnTo>
                  <a:lnTo>
                    <a:pt x="60896" y="590372"/>
                  </a:lnTo>
                  <a:lnTo>
                    <a:pt x="29203" y="569004"/>
                  </a:lnTo>
                  <a:lnTo>
                    <a:pt x="7835" y="537311"/>
                  </a:lnTo>
                  <a:lnTo>
                    <a:pt x="0" y="498500"/>
                  </a:lnTo>
                  <a:lnTo>
                    <a:pt x="0" y="99707"/>
                  </a:lnTo>
                  <a:close/>
                </a:path>
              </a:pathLst>
            </a:custGeom>
            <a:ln w="28575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57" name="object 57"/>
          <p:cNvSpPr txBox="1"/>
          <p:nvPr/>
        </p:nvSpPr>
        <p:spPr>
          <a:xfrm>
            <a:off x="4842867" y="2315082"/>
            <a:ext cx="22732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grpSp>
        <p:nvGrpSpPr>
          <p:cNvPr id="58" name="object 58"/>
          <p:cNvGrpSpPr/>
          <p:nvPr/>
        </p:nvGrpSpPr>
        <p:grpSpPr>
          <a:xfrm>
            <a:off x="4134648" y="2518186"/>
            <a:ext cx="1213485" cy="1193165"/>
            <a:chOff x="4134648" y="2518186"/>
            <a:chExt cx="1213485" cy="1193165"/>
          </a:xfrm>
        </p:grpSpPr>
        <p:sp>
          <p:nvSpPr>
            <p:cNvPr id="59" name="object 59"/>
            <p:cNvSpPr/>
            <p:nvPr/>
          </p:nvSpPr>
          <p:spPr>
            <a:xfrm>
              <a:off x="4443271" y="2527711"/>
              <a:ext cx="215265" cy="3175"/>
            </a:xfrm>
            <a:custGeom>
              <a:avLst/>
              <a:gdLst/>
              <a:ahLst/>
              <a:cxnLst/>
              <a:rect l="l" t="t" r="r" b="b"/>
              <a:pathLst>
                <a:path w="215264" h="3175">
                  <a:moveTo>
                    <a:pt x="0" y="0"/>
                  </a:moveTo>
                  <a:lnTo>
                    <a:pt x="214769" y="2768"/>
                  </a:lnTo>
                </a:path>
              </a:pathLst>
            </a:custGeom>
            <a:ln w="19049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0" name="object 60"/>
            <p:cNvSpPr/>
            <p:nvPr/>
          </p:nvSpPr>
          <p:spPr>
            <a:xfrm>
              <a:off x="4443272" y="3274035"/>
              <a:ext cx="209550" cy="3810"/>
            </a:xfrm>
            <a:custGeom>
              <a:avLst/>
              <a:gdLst/>
              <a:ahLst/>
              <a:cxnLst/>
              <a:rect l="l" t="t" r="r" b="b"/>
              <a:pathLst>
                <a:path w="209550" h="3810">
                  <a:moveTo>
                    <a:pt x="-9525" y="1905"/>
                  </a:moveTo>
                  <a:lnTo>
                    <a:pt x="218909" y="1905"/>
                  </a:lnTo>
                </a:path>
              </a:pathLst>
            </a:custGeom>
            <a:ln w="22860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1" name="object 61"/>
            <p:cNvSpPr/>
            <p:nvPr/>
          </p:nvSpPr>
          <p:spPr>
            <a:xfrm>
              <a:off x="4144173" y="2826810"/>
              <a:ext cx="0" cy="148590"/>
            </a:xfrm>
            <a:custGeom>
              <a:avLst/>
              <a:gdLst/>
              <a:ahLst/>
              <a:cxnLst/>
              <a:rect l="l" t="t" r="r" b="b"/>
              <a:pathLst>
                <a:path h="148589">
                  <a:moveTo>
                    <a:pt x="0" y="0"/>
                  </a:moveTo>
                  <a:lnTo>
                    <a:pt x="0" y="148120"/>
                  </a:lnTo>
                </a:path>
              </a:pathLst>
            </a:custGeom>
            <a:ln w="19050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2" name="object 62"/>
            <p:cNvSpPr/>
            <p:nvPr/>
          </p:nvSpPr>
          <p:spPr>
            <a:xfrm>
              <a:off x="4951754" y="2829575"/>
              <a:ext cx="5715" cy="149225"/>
            </a:xfrm>
            <a:custGeom>
              <a:avLst/>
              <a:gdLst/>
              <a:ahLst/>
              <a:cxnLst/>
              <a:rect l="l" t="t" r="r" b="b"/>
              <a:pathLst>
                <a:path w="5714" h="149225">
                  <a:moveTo>
                    <a:pt x="2692" y="-9525"/>
                  </a:moveTo>
                  <a:lnTo>
                    <a:pt x="2692" y="158699"/>
                  </a:lnTo>
                </a:path>
              </a:pathLst>
            </a:custGeom>
            <a:ln w="24434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3" name="object 63"/>
            <p:cNvSpPr/>
            <p:nvPr/>
          </p:nvSpPr>
          <p:spPr>
            <a:xfrm>
              <a:off x="4419039" y="2800459"/>
              <a:ext cx="288290" cy="215265"/>
            </a:xfrm>
            <a:custGeom>
              <a:avLst/>
              <a:gdLst/>
              <a:ahLst/>
              <a:cxnLst/>
              <a:rect l="l" t="t" r="r" b="b"/>
              <a:pathLst>
                <a:path w="288289" h="215264">
                  <a:moveTo>
                    <a:pt x="0" y="0"/>
                  </a:moveTo>
                  <a:lnTo>
                    <a:pt x="288099" y="214807"/>
                  </a:lnTo>
                </a:path>
              </a:pathLst>
            </a:custGeom>
            <a:ln w="19050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4" name="object 64"/>
            <p:cNvSpPr/>
            <p:nvPr/>
          </p:nvSpPr>
          <p:spPr>
            <a:xfrm>
              <a:off x="4419039" y="2794530"/>
              <a:ext cx="281305" cy="220979"/>
            </a:xfrm>
            <a:custGeom>
              <a:avLst/>
              <a:gdLst/>
              <a:ahLst/>
              <a:cxnLst/>
              <a:rect l="l" t="t" r="r" b="b"/>
              <a:pathLst>
                <a:path w="281304" h="220980">
                  <a:moveTo>
                    <a:pt x="0" y="220738"/>
                  </a:moveTo>
                  <a:lnTo>
                    <a:pt x="281292" y="0"/>
                  </a:lnTo>
                </a:path>
              </a:pathLst>
            </a:custGeom>
            <a:ln w="19050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65" name="object 6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597905" y="2945891"/>
              <a:ext cx="711697" cy="713231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626863" y="2985515"/>
              <a:ext cx="720839" cy="725423"/>
            </a:xfrm>
            <a:prstGeom prst="rect">
              <a:avLst/>
            </a:prstGeom>
          </p:spPr>
        </p:pic>
        <p:sp>
          <p:nvSpPr>
            <p:cNvPr id="67" name="object 67"/>
            <p:cNvSpPr/>
            <p:nvPr/>
          </p:nvSpPr>
          <p:spPr>
            <a:xfrm>
              <a:off x="4652656" y="2978741"/>
              <a:ext cx="598805" cy="598805"/>
            </a:xfrm>
            <a:custGeom>
              <a:avLst/>
              <a:gdLst/>
              <a:ahLst/>
              <a:cxnLst/>
              <a:rect l="l" t="t" r="r" b="b"/>
              <a:pathLst>
                <a:path w="598804" h="598804">
                  <a:moveTo>
                    <a:pt x="498500" y="0"/>
                  </a:moveTo>
                  <a:lnTo>
                    <a:pt x="99707" y="0"/>
                  </a:lnTo>
                  <a:lnTo>
                    <a:pt x="60896" y="7835"/>
                  </a:lnTo>
                  <a:lnTo>
                    <a:pt x="29203" y="29203"/>
                  </a:lnTo>
                  <a:lnTo>
                    <a:pt x="7835" y="60896"/>
                  </a:lnTo>
                  <a:lnTo>
                    <a:pt x="0" y="99707"/>
                  </a:lnTo>
                  <a:lnTo>
                    <a:pt x="0" y="498500"/>
                  </a:lnTo>
                  <a:lnTo>
                    <a:pt x="7835" y="537311"/>
                  </a:lnTo>
                  <a:lnTo>
                    <a:pt x="29203" y="569004"/>
                  </a:lnTo>
                  <a:lnTo>
                    <a:pt x="60896" y="590372"/>
                  </a:lnTo>
                  <a:lnTo>
                    <a:pt x="99707" y="598208"/>
                  </a:lnTo>
                  <a:lnTo>
                    <a:pt x="498500" y="598208"/>
                  </a:lnTo>
                  <a:lnTo>
                    <a:pt x="537303" y="590372"/>
                  </a:lnTo>
                  <a:lnTo>
                    <a:pt x="568993" y="569004"/>
                  </a:lnTo>
                  <a:lnTo>
                    <a:pt x="590360" y="537311"/>
                  </a:lnTo>
                  <a:lnTo>
                    <a:pt x="598195" y="498500"/>
                  </a:lnTo>
                  <a:lnTo>
                    <a:pt x="598195" y="99707"/>
                  </a:lnTo>
                  <a:lnTo>
                    <a:pt x="590360" y="60896"/>
                  </a:lnTo>
                  <a:lnTo>
                    <a:pt x="568993" y="29203"/>
                  </a:lnTo>
                  <a:lnTo>
                    <a:pt x="537303" y="7835"/>
                  </a:lnTo>
                  <a:lnTo>
                    <a:pt x="498500" y="0"/>
                  </a:lnTo>
                  <a:close/>
                </a:path>
              </a:pathLst>
            </a:custGeom>
            <a:solidFill>
              <a:srgbClr val="11D358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8" name="object 68"/>
            <p:cNvSpPr/>
            <p:nvPr/>
          </p:nvSpPr>
          <p:spPr>
            <a:xfrm>
              <a:off x="4652656" y="2978741"/>
              <a:ext cx="598805" cy="598805"/>
            </a:xfrm>
            <a:custGeom>
              <a:avLst/>
              <a:gdLst/>
              <a:ahLst/>
              <a:cxnLst/>
              <a:rect l="l" t="t" r="r" b="b"/>
              <a:pathLst>
                <a:path w="598804" h="598804">
                  <a:moveTo>
                    <a:pt x="0" y="99707"/>
                  </a:moveTo>
                  <a:lnTo>
                    <a:pt x="7835" y="60896"/>
                  </a:lnTo>
                  <a:lnTo>
                    <a:pt x="29203" y="29203"/>
                  </a:lnTo>
                  <a:lnTo>
                    <a:pt x="60896" y="7835"/>
                  </a:lnTo>
                  <a:lnTo>
                    <a:pt x="99707" y="0"/>
                  </a:lnTo>
                  <a:lnTo>
                    <a:pt x="498500" y="0"/>
                  </a:lnTo>
                  <a:lnTo>
                    <a:pt x="537303" y="7835"/>
                  </a:lnTo>
                  <a:lnTo>
                    <a:pt x="568993" y="29203"/>
                  </a:lnTo>
                  <a:lnTo>
                    <a:pt x="590360" y="60896"/>
                  </a:lnTo>
                  <a:lnTo>
                    <a:pt x="598195" y="99707"/>
                  </a:lnTo>
                  <a:lnTo>
                    <a:pt x="598195" y="498500"/>
                  </a:lnTo>
                  <a:lnTo>
                    <a:pt x="590360" y="537311"/>
                  </a:lnTo>
                  <a:lnTo>
                    <a:pt x="568993" y="569004"/>
                  </a:lnTo>
                  <a:lnTo>
                    <a:pt x="537303" y="590372"/>
                  </a:lnTo>
                  <a:lnTo>
                    <a:pt x="498500" y="598208"/>
                  </a:lnTo>
                  <a:lnTo>
                    <a:pt x="99707" y="598208"/>
                  </a:lnTo>
                  <a:lnTo>
                    <a:pt x="60896" y="590372"/>
                  </a:lnTo>
                  <a:lnTo>
                    <a:pt x="29203" y="569004"/>
                  </a:lnTo>
                  <a:lnTo>
                    <a:pt x="7835" y="537311"/>
                  </a:lnTo>
                  <a:lnTo>
                    <a:pt x="0" y="498500"/>
                  </a:lnTo>
                  <a:lnTo>
                    <a:pt x="0" y="99707"/>
                  </a:lnTo>
                  <a:close/>
                </a:path>
              </a:pathLst>
            </a:custGeom>
            <a:ln w="28575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9" name="object 69"/>
          <p:cNvSpPr txBox="1"/>
          <p:nvPr/>
        </p:nvSpPr>
        <p:spPr>
          <a:xfrm>
            <a:off x="4029902" y="3062455"/>
            <a:ext cx="1035050" cy="85534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9785" algn="l"/>
              </a:tabLst>
              <a:defRPr/>
            </a:pPr>
            <a:r>
              <a:rPr kumimoji="0" sz="3600" b="0" i="0" u="none" strike="noStrike" kern="1200" cap="none" spc="0" normalizeH="0" baseline="1157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	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8509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9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Ordering-Service</a:t>
            </a:r>
            <a:endParaRPr kumimoji="0" sz="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grpSp>
        <p:nvGrpSpPr>
          <p:cNvPr id="70" name="object 70"/>
          <p:cNvGrpSpPr/>
          <p:nvPr/>
        </p:nvGrpSpPr>
        <p:grpSpPr>
          <a:xfrm>
            <a:off x="2048255" y="940308"/>
            <a:ext cx="775970" cy="765175"/>
            <a:chOff x="2048255" y="940308"/>
            <a:chExt cx="775970" cy="765175"/>
          </a:xfrm>
        </p:grpSpPr>
        <p:pic>
          <p:nvPicPr>
            <p:cNvPr id="71" name="object 71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048255" y="940308"/>
              <a:ext cx="711695" cy="711704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052827" y="979932"/>
              <a:ext cx="771143" cy="725423"/>
            </a:xfrm>
            <a:prstGeom prst="rect">
              <a:avLst/>
            </a:prstGeom>
          </p:spPr>
        </p:pic>
        <p:sp>
          <p:nvSpPr>
            <p:cNvPr id="73" name="object 73"/>
            <p:cNvSpPr/>
            <p:nvPr/>
          </p:nvSpPr>
          <p:spPr>
            <a:xfrm>
              <a:off x="2103531" y="972967"/>
              <a:ext cx="598805" cy="598805"/>
            </a:xfrm>
            <a:custGeom>
              <a:avLst/>
              <a:gdLst/>
              <a:ahLst/>
              <a:cxnLst/>
              <a:rect l="l" t="t" r="r" b="b"/>
              <a:pathLst>
                <a:path w="598805" h="598805">
                  <a:moveTo>
                    <a:pt x="498500" y="0"/>
                  </a:moveTo>
                  <a:lnTo>
                    <a:pt x="99707" y="0"/>
                  </a:lnTo>
                  <a:lnTo>
                    <a:pt x="60896" y="7835"/>
                  </a:lnTo>
                  <a:lnTo>
                    <a:pt x="29203" y="29203"/>
                  </a:lnTo>
                  <a:lnTo>
                    <a:pt x="7835" y="60896"/>
                  </a:lnTo>
                  <a:lnTo>
                    <a:pt x="0" y="99707"/>
                  </a:lnTo>
                  <a:lnTo>
                    <a:pt x="0" y="498500"/>
                  </a:lnTo>
                  <a:lnTo>
                    <a:pt x="7835" y="537311"/>
                  </a:lnTo>
                  <a:lnTo>
                    <a:pt x="29203" y="569004"/>
                  </a:lnTo>
                  <a:lnTo>
                    <a:pt x="60896" y="590372"/>
                  </a:lnTo>
                  <a:lnTo>
                    <a:pt x="99707" y="598208"/>
                  </a:lnTo>
                  <a:lnTo>
                    <a:pt x="498500" y="598208"/>
                  </a:lnTo>
                  <a:lnTo>
                    <a:pt x="537303" y="590372"/>
                  </a:lnTo>
                  <a:lnTo>
                    <a:pt x="568993" y="569004"/>
                  </a:lnTo>
                  <a:lnTo>
                    <a:pt x="590360" y="537311"/>
                  </a:lnTo>
                  <a:lnTo>
                    <a:pt x="598195" y="498500"/>
                  </a:lnTo>
                  <a:lnTo>
                    <a:pt x="598195" y="99707"/>
                  </a:lnTo>
                  <a:lnTo>
                    <a:pt x="590360" y="60896"/>
                  </a:lnTo>
                  <a:lnTo>
                    <a:pt x="568993" y="29203"/>
                  </a:lnTo>
                  <a:lnTo>
                    <a:pt x="537303" y="7835"/>
                  </a:lnTo>
                  <a:lnTo>
                    <a:pt x="498500" y="0"/>
                  </a:lnTo>
                  <a:close/>
                </a:path>
              </a:pathLst>
            </a:custGeom>
            <a:solidFill>
              <a:srgbClr val="1F497D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4" name="object 74"/>
            <p:cNvSpPr/>
            <p:nvPr/>
          </p:nvSpPr>
          <p:spPr>
            <a:xfrm>
              <a:off x="2103531" y="972967"/>
              <a:ext cx="598805" cy="598805"/>
            </a:xfrm>
            <a:custGeom>
              <a:avLst/>
              <a:gdLst/>
              <a:ahLst/>
              <a:cxnLst/>
              <a:rect l="l" t="t" r="r" b="b"/>
              <a:pathLst>
                <a:path w="598805" h="598805">
                  <a:moveTo>
                    <a:pt x="0" y="99707"/>
                  </a:moveTo>
                  <a:lnTo>
                    <a:pt x="7835" y="60896"/>
                  </a:lnTo>
                  <a:lnTo>
                    <a:pt x="29203" y="29203"/>
                  </a:lnTo>
                  <a:lnTo>
                    <a:pt x="60896" y="7835"/>
                  </a:lnTo>
                  <a:lnTo>
                    <a:pt x="99707" y="0"/>
                  </a:lnTo>
                  <a:lnTo>
                    <a:pt x="498500" y="0"/>
                  </a:lnTo>
                  <a:lnTo>
                    <a:pt x="537303" y="7835"/>
                  </a:lnTo>
                  <a:lnTo>
                    <a:pt x="568993" y="29203"/>
                  </a:lnTo>
                  <a:lnTo>
                    <a:pt x="590360" y="60896"/>
                  </a:lnTo>
                  <a:lnTo>
                    <a:pt x="598195" y="99707"/>
                  </a:lnTo>
                  <a:lnTo>
                    <a:pt x="598195" y="498500"/>
                  </a:lnTo>
                  <a:lnTo>
                    <a:pt x="590360" y="537311"/>
                  </a:lnTo>
                  <a:lnTo>
                    <a:pt x="568993" y="569004"/>
                  </a:lnTo>
                  <a:lnTo>
                    <a:pt x="537303" y="590372"/>
                  </a:lnTo>
                  <a:lnTo>
                    <a:pt x="498500" y="598208"/>
                  </a:lnTo>
                  <a:lnTo>
                    <a:pt x="99707" y="598208"/>
                  </a:lnTo>
                  <a:lnTo>
                    <a:pt x="60896" y="590372"/>
                  </a:lnTo>
                  <a:lnTo>
                    <a:pt x="29203" y="569004"/>
                  </a:lnTo>
                  <a:lnTo>
                    <a:pt x="7835" y="537311"/>
                  </a:lnTo>
                  <a:lnTo>
                    <a:pt x="0" y="498500"/>
                  </a:lnTo>
                  <a:lnTo>
                    <a:pt x="0" y="99707"/>
                  </a:lnTo>
                  <a:close/>
                </a:path>
              </a:pathLst>
            </a:custGeom>
            <a:ln w="28575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5" name="object 75"/>
          <p:cNvSpPr txBox="1"/>
          <p:nvPr/>
        </p:nvSpPr>
        <p:spPr>
          <a:xfrm>
            <a:off x="2238579" y="1056680"/>
            <a:ext cx="3282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2400" b="0" i="0" u="none" strike="noStrike" kern="1200" cap="none" spc="-7" normalizeH="0" baseline="-20833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0</a:t>
            </a:r>
            <a:endParaRPr kumimoji="0" sz="2400" b="0" i="0" u="none" strike="noStrike" kern="1200" cap="none" spc="0" normalizeH="0" baseline="-20833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grpSp>
        <p:nvGrpSpPr>
          <p:cNvPr id="76" name="object 76"/>
          <p:cNvGrpSpPr/>
          <p:nvPr/>
        </p:nvGrpSpPr>
        <p:grpSpPr>
          <a:xfrm>
            <a:off x="2048255" y="1964435"/>
            <a:ext cx="775970" cy="763905"/>
            <a:chOff x="2048255" y="1964435"/>
            <a:chExt cx="775970" cy="763905"/>
          </a:xfrm>
        </p:grpSpPr>
        <p:pic>
          <p:nvPicPr>
            <p:cNvPr id="77" name="object 7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048255" y="1964435"/>
              <a:ext cx="711695" cy="711704"/>
            </a:xfrm>
            <a:prstGeom prst="rect">
              <a:avLst/>
            </a:prstGeom>
          </p:spPr>
        </p:pic>
        <p:pic>
          <p:nvPicPr>
            <p:cNvPr id="78" name="object 7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052827" y="2002535"/>
              <a:ext cx="771143" cy="725423"/>
            </a:xfrm>
            <a:prstGeom prst="rect">
              <a:avLst/>
            </a:prstGeom>
          </p:spPr>
        </p:pic>
        <p:sp>
          <p:nvSpPr>
            <p:cNvPr id="79" name="object 79"/>
            <p:cNvSpPr/>
            <p:nvPr/>
          </p:nvSpPr>
          <p:spPr>
            <a:xfrm>
              <a:off x="2103531" y="1996452"/>
              <a:ext cx="598805" cy="598805"/>
            </a:xfrm>
            <a:custGeom>
              <a:avLst/>
              <a:gdLst/>
              <a:ahLst/>
              <a:cxnLst/>
              <a:rect l="l" t="t" r="r" b="b"/>
              <a:pathLst>
                <a:path w="598805" h="598805">
                  <a:moveTo>
                    <a:pt x="498500" y="0"/>
                  </a:moveTo>
                  <a:lnTo>
                    <a:pt x="99707" y="0"/>
                  </a:lnTo>
                  <a:lnTo>
                    <a:pt x="60896" y="7835"/>
                  </a:lnTo>
                  <a:lnTo>
                    <a:pt x="29203" y="29203"/>
                  </a:lnTo>
                  <a:lnTo>
                    <a:pt x="7835" y="60896"/>
                  </a:lnTo>
                  <a:lnTo>
                    <a:pt x="0" y="99707"/>
                  </a:lnTo>
                  <a:lnTo>
                    <a:pt x="0" y="498500"/>
                  </a:lnTo>
                  <a:lnTo>
                    <a:pt x="7835" y="537311"/>
                  </a:lnTo>
                  <a:lnTo>
                    <a:pt x="29203" y="569004"/>
                  </a:lnTo>
                  <a:lnTo>
                    <a:pt x="60896" y="590372"/>
                  </a:lnTo>
                  <a:lnTo>
                    <a:pt x="99707" y="598208"/>
                  </a:lnTo>
                  <a:lnTo>
                    <a:pt x="498500" y="598208"/>
                  </a:lnTo>
                  <a:lnTo>
                    <a:pt x="537303" y="590372"/>
                  </a:lnTo>
                  <a:lnTo>
                    <a:pt x="568993" y="569004"/>
                  </a:lnTo>
                  <a:lnTo>
                    <a:pt x="590360" y="537311"/>
                  </a:lnTo>
                  <a:lnTo>
                    <a:pt x="598195" y="498500"/>
                  </a:lnTo>
                  <a:lnTo>
                    <a:pt x="598195" y="99707"/>
                  </a:lnTo>
                  <a:lnTo>
                    <a:pt x="590360" y="60896"/>
                  </a:lnTo>
                  <a:lnTo>
                    <a:pt x="568993" y="29203"/>
                  </a:lnTo>
                  <a:lnTo>
                    <a:pt x="537303" y="7835"/>
                  </a:lnTo>
                  <a:lnTo>
                    <a:pt x="498500" y="0"/>
                  </a:lnTo>
                  <a:close/>
                </a:path>
              </a:pathLst>
            </a:custGeom>
            <a:solidFill>
              <a:srgbClr val="1F497D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0" name="object 80"/>
            <p:cNvSpPr/>
            <p:nvPr/>
          </p:nvSpPr>
          <p:spPr>
            <a:xfrm>
              <a:off x="2103531" y="1996452"/>
              <a:ext cx="598805" cy="598805"/>
            </a:xfrm>
            <a:custGeom>
              <a:avLst/>
              <a:gdLst/>
              <a:ahLst/>
              <a:cxnLst/>
              <a:rect l="l" t="t" r="r" b="b"/>
              <a:pathLst>
                <a:path w="598805" h="598805">
                  <a:moveTo>
                    <a:pt x="0" y="99707"/>
                  </a:moveTo>
                  <a:lnTo>
                    <a:pt x="7835" y="60896"/>
                  </a:lnTo>
                  <a:lnTo>
                    <a:pt x="29203" y="29203"/>
                  </a:lnTo>
                  <a:lnTo>
                    <a:pt x="60896" y="7835"/>
                  </a:lnTo>
                  <a:lnTo>
                    <a:pt x="99707" y="0"/>
                  </a:lnTo>
                  <a:lnTo>
                    <a:pt x="498500" y="0"/>
                  </a:lnTo>
                  <a:lnTo>
                    <a:pt x="537303" y="7835"/>
                  </a:lnTo>
                  <a:lnTo>
                    <a:pt x="568993" y="29203"/>
                  </a:lnTo>
                  <a:lnTo>
                    <a:pt x="590360" y="60896"/>
                  </a:lnTo>
                  <a:lnTo>
                    <a:pt x="598195" y="99707"/>
                  </a:lnTo>
                  <a:lnTo>
                    <a:pt x="598195" y="498500"/>
                  </a:lnTo>
                  <a:lnTo>
                    <a:pt x="590360" y="537311"/>
                  </a:lnTo>
                  <a:lnTo>
                    <a:pt x="568993" y="569004"/>
                  </a:lnTo>
                  <a:lnTo>
                    <a:pt x="537303" y="590372"/>
                  </a:lnTo>
                  <a:lnTo>
                    <a:pt x="498500" y="598208"/>
                  </a:lnTo>
                  <a:lnTo>
                    <a:pt x="99707" y="598208"/>
                  </a:lnTo>
                  <a:lnTo>
                    <a:pt x="60896" y="590372"/>
                  </a:lnTo>
                  <a:lnTo>
                    <a:pt x="29203" y="569004"/>
                  </a:lnTo>
                  <a:lnTo>
                    <a:pt x="7835" y="537311"/>
                  </a:lnTo>
                  <a:lnTo>
                    <a:pt x="0" y="498500"/>
                  </a:lnTo>
                  <a:lnTo>
                    <a:pt x="0" y="99707"/>
                  </a:lnTo>
                  <a:close/>
                </a:path>
              </a:pathLst>
            </a:custGeom>
            <a:ln w="28575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81" name="object 81"/>
          <p:cNvSpPr txBox="1"/>
          <p:nvPr/>
        </p:nvSpPr>
        <p:spPr>
          <a:xfrm>
            <a:off x="2238579" y="2080166"/>
            <a:ext cx="3282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2400" b="0" i="0" u="none" strike="noStrike" kern="1200" cap="none" spc="-7" normalizeH="0" baseline="-20833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1</a:t>
            </a:r>
            <a:endParaRPr kumimoji="0" sz="2400" b="0" i="0" u="none" strike="noStrike" kern="1200" cap="none" spc="0" normalizeH="0" baseline="-20833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grpSp>
        <p:nvGrpSpPr>
          <p:cNvPr id="82" name="object 82"/>
          <p:cNvGrpSpPr/>
          <p:nvPr/>
        </p:nvGrpSpPr>
        <p:grpSpPr>
          <a:xfrm>
            <a:off x="2048255" y="2987039"/>
            <a:ext cx="775970" cy="765175"/>
            <a:chOff x="2048255" y="2987039"/>
            <a:chExt cx="775970" cy="765175"/>
          </a:xfrm>
        </p:grpSpPr>
        <p:pic>
          <p:nvPicPr>
            <p:cNvPr id="83" name="object 8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048255" y="2987039"/>
              <a:ext cx="711695" cy="713231"/>
            </a:xfrm>
            <a:prstGeom prst="rect">
              <a:avLst/>
            </a:prstGeom>
          </p:spPr>
        </p:pic>
        <p:pic>
          <p:nvPicPr>
            <p:cNvPr id="84" name="object 8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052827" y="3026663"/>
              <a:ext cx="771143" cy="725423"/>
            </a:xfrm>
            <a:prstGeom prst="rect">
              <a:avLst/>
            </a:prstGeom>
          </p:spPr>
        </p:pic>
        <p:sp>
          <p:nvSpPr>
            <p:cNvPr id="85" name="object 85"/>
            <p:cNvSpPr/>
            <p:nvPr/>
          </p:nvSpPr>
          <p:spPr>
            <a:xfrm>
              <a:off x="2103531" y="3019939"/>
              <a:ext cx="598805" cy="598805"/>
            </a:xfrm>
            <a:custGeom>
              <a:avLst/>
              <a:gdLst/>
              <a:ahLst/>
              <a:cxnLst/>
              <a:rect l="l" t="t" r="r" b="b"/>
              <a:pathLst>
                <a:path w="598805" h="598804">
                  <a:moveTo>
                    <a:pt x="498500" y="0"/>
                  </a:moveTo>
                  <a:lnTo>
                    <a:pt x="99707" y="0"/>
                  </a:lnTo>
                  <a:lnTo>
                    <a:pt x="60896" y="7835"/>
                  </a:lnTo>
                  <a:lnTo>
                    <a:pt x="29203" y="29203"/>
                  </a:lnTo>
                  <a:lnTo>
                    <a:pt x="7835" y="60896"/>
                  </a:lnTo>
                  <a:lnTo>
                    <a:pt x="0" y="99707"/>
                  </a:lnTo>
                  <a:lnTo>
                    <a:pt x="0" y="498500"/>
                  </a:lnTo>
                  <a:lnTo>
                    <a:pt x="7835" y="537311"/>
                  </a:lnTo>
                  <a:lnTo>
                    <a:pt x="29203" y="569004"/>
                  </a:lnTo>
                  <a:lnTo>
                    <a:pt x="60896" y="590372"/>
                  </a:lnTo>
                  <a:lnTo>
                    <a:pt x="99707" y="598208"/>
                  </a:lnTo>
                  <a:lnTo>
                    <a:pt x="498500" y="598208"/>
                  </a:lnTo>
                  <a:lnTo>
                    <a:pt x="537303" y="590372"/>
                  </a:lnTo>
                  <a:lnTo>
                    <a:pt x="568993" y="569004"/>
                  </a:lnTo>
                  <a:lnTo>
                    <a:pt x="590360" y="537311"/>
                  </a:lnTo>
                  <a:lnTo>
                    <a:pt x="598195" y="498500"/>
                  </a:lnTo>
                  <a:lnTo>
                    <a:pt x="598195" y="99707"/>
                  </a:lnTo>
                  <a:lnTo>
                    <a:pt x="590360" y="60896"/>
                  </a:lnTo>
                  <a:lnTo>
                    <a:pt x="568993" y="29203"/>
                  </a:lnTo>
                  <a:lnTo>
                    <a:pt x="537303" y="7835"/>
                  </a:lnTo>
                  <a:lnTo>
                    <a:pt x="498500" y="0"/>
                  </a:lnTo>
                  <a:close/>
                </a:path>
              </a:pathLst>
            </a:custGeom>
            <a:solidFill>
              <a:srgbClr val="1F497D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6" name="object 86"/>
            <p:cNvSpPr/>
            <p:nvPr/>
          </p:nvSpPr>
          <p:spPr>
            <a:xfrm>
              <a:off x="2103531" y="3019939"/>
              <a:ext cx="598805" cy="598805"/>
            </a:xfrm>
            <a:custGeom>
              <a:avLst/>
              <a:gdLst/>
              <a:ahLst/>
              <a:cxnLst/>
              <a:rect l="l" t="t" r="r" b="b"/>
              <a:pathLst>
                <a:path w="598805" h="598804">
                  <a:moveTo>
                    <a:pt x="0" y="99707"/>
                  </a:moveTo>
                  <a:lnTo>
                    <a:pt x="7835" y="60896"/>
                  </a:lnTo>
                  <a:lnTo>
                    <a:pt x="29203" y="29203"/>
                  </a:lnTo>
                  <a:lnTo>
                    <a:pt x="60896" y="7835"/>
                  </a:lnTo>
                  <a:lnTo>
                    <a:pt x="99707" y="0"/>
                  </a:lnTo>
                  <a:lnTo>
                    <a:pt x="498500" y="0"/>
                  </a:lnTo>
                  <a:lnTo>
                    <a:pt x="537303" y="7835"/>
                  </a:lnTo>
                  <a:lnTo>
                    <a:pt x="568993" y="29203"/>
                  </a:lnTo>
                  <a:lnTo>
                    <a:pt x="590360" y="60896"/>
                  </a:lnTo>
                  <a:lnTo>
                    <a:pt x="598195" y="99707"/>
                  </a:lnTo>
                  <a:lnTo>
                    <a:pt x="598195" y="498500"/>
                  </a:lnTo>
                  <a:lnTo>
                    <a:pt x="590360" y="537311"/>
                  </a:lnTo>
                  <a:lnTo>
                    <a:pt x="568993" y="569004"/>
                  </a:lnTo>
                  <a:lnTo>
                    <a:pt x="537303" y="590372"/>
                  </a:lnTo>
                  <a:lnTo>
                    <a:pt x="498500" y="598208"/>
                  </a:lnTo>
                  <a:lnTo>
                    <a:pt x="99707" y="598208"/>
                  </a:lnTo>
                  <a:lnTo>
                    <a:pt x="60896" y="590372"/>
                  </a:lnTo>
                  <a:lnTo>
                    <a:pt x="29203" y="569004"/>
                  </a:lnTo>
                  <a:lnTo>
                    <a:pt x="7835" y="537311"/>
                  </a:lnTo>
                  <a:lnTo>
                    <a:pt x="0" y="498500"/>
                  </a:lnTo>
                  <a:lnTo>
                    <a:pt x="0" y="99707"/>
                  </a:lnTo>
                  <a:close/>
                </a:path>
              </a:pathLst>
            </a:custGeom>
            <a:ln w="28575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87" name="object 87"/>
          <p:cNvSpPr txBox="1"/>
          <p:nvPr/>
        </p:nvSpPr>
        <p:spPr>
          <a:xfrm>
            <a:off x="2238579" y="3103652"/>
            <a:ext cx="3282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2400" b="0" i="0" u="none" strike="noStrike" kern="1200" cap="none" spc="-7" normalizeH="0" baseline="-20833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2</a:t>
            </a:r>
            <a:endParaRPr kumimoji="0" sz="2400" b="0" i="0" u="none" strike="noStrike" kern="1200" cap="none" spc="0" normalizeH="0" baseline="-20833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grpSp>
        <p:nvGrpSpPr>
          <p:cNvPr id="88" name="object 88"/>
          <p:cNvGrpSpPr/>
          <p:nvPr/>
        </p:nvGrpSpPr>
        <p:grpSpPr>
          <a:xfrm>
            <a:off x="3132076" y="3052913"/>
            <a:ext cx="375920" cy="367665"/>
            <a:chOff x="3132076" y="3052913"/>
            <a:chExt cx="375920" cy="367665"/>
          </a:xfrm>
        </p:grpSpPr>
        <p:sp>
          <p:nvSpPr>
            <p:cNvPr id="89" name="object 89"/>
            <p:cNvSpPr/>
            <p:nvPr/>
          </p:nvSpPr>
          <p:spPr>
            <a:xfrm>
              <a:off x="3144776" y="3065617"/>
              <a:ext cx="350520" cy="342265"/>
            </a:xfrm>
            <a:custGeom>
              <a:avLst/>
              <a:gdLst/>
              <a:ahLst/>
              <a:cxnLst/>
              <a:rect l="l" t="t" r="r" b="b"/>
              <a:pathLst>
                <a:path w="350520" h="342264">
                  <a:moveTo>
                    <a:pt x="350354" y="0"/>
                  </a:moveTo>
                  <a:lnTo>
                    <a:pt x="0" y="0"/>
                  </a:lnTo>
                  <a:lnTo>
                    <a:pt x="0" y="342036"/>
                  </a:lnTo>
                  <a:lnTo>
                    <a:pt x="293344" y="342036"/>
                  </a:lnTo>
                  <a:lnTo>
                    <a:pt x="350354" y="285026"/>
                  </a:lnTo>
                  <a:lnTo>
                    <a:pt x="350354" y="0"/>
                  </a:lnTo>
                  <a:close/>
                </a:path>
              </a:pathLst>
            </a:custGeom>
            <a:solidFill>
              <a:srgbClr val="F7AD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0" name="object 90"/>
            <p:cNvSpPr/>
            <p:nvPr/>
          </p:nvSpPr>
          <p:spPr>
            <a:xfrm>
              <a:off x="3438121" y="3350639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>
                  <a:moveTo>
                    <a:pt x="57010" y="0"/>
                  </a:moveTo>
                  <a:lnTo>
                    <a:pt x="11404" y="11404"/>
                  </a:lnTo>
                  <a:lnTo>
                    <a:pt x="0" y="57010"/>
                  </a:lnTo>
                  <a:lnTo>
                    <a:pt x="57010" y="0"/>
                  </a:lnTo>
                  <a:close/>
                </a:path>
              </a:pathLst>
            </a:custGeom>
            <a:solidFill>
              <a:srgbClr val="C78BCD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1" name="object 91"/>
            <p:cNvSpPr/>
            <p:nvPr/>
          </p:nvSpPr>
          <p:spPr>
            <a:xfrm>
              <a:off x="3144776" y="3065613"/>
              <a:ext cx="350520" cy="342265"/>
            </a:xfrm>
            <a:custGeom>
              <a:avLst/>
              <a:gdLst/>
              <a:ahLst/>
              <a:cxnLst/>
              <a:rect l="l" t="t" r="r" b="b"/>
              <a:pathLst>
                <a:path w="350520" h="342264">
                  <a:moveTo>
                    <a:pt x="293344" y="342036"/>
                  </a:moveTo>
                  <a:lnTo>
                    <a:pt x="304749" y="296430"/>
                  </a:lnTo>
                  <a:lnTo>
                    <a:pt x="350354" y="285026"/>
                  </a:lnTo>
                  <a:lnTo>
                    <a:pt x="293344" y="342036"/>
                  </a:lnTo>
                  <a:lnTo>
                    <a:pt x="0" y="342036"/>
                  </a:lnTo>
                  <a:lnTo>
                    <a:pt x="0" y="0"/>
                  </a:lnTo>
                  <a:lnTo>
                    <a:pt x="350354" y="0"/>
                  </a:lnTo>
                  <a:lnTo>
                    <a:pt x="350354" y="285026"/>
                  </a:lnTo>
                </a:path>
              </a:pathLst>
            </a:custGeom>
            <a:ln w="25400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92" name="object 92"/>
          <p:cNvSpPr txBox="1"/>
          <p:nvPr/>
        </p:nvSpPr>
        <p:spPr>
          <a:xfrm>
            <a:off x="3267946" y="3094845"/>
            <a:ext cx="10413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P</a:t>
            </a: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grpSp>
        <p:nvGrpSpPr>
          <p:cNvPr id="93" name="object 93"/>
          <p:cNvGrpSpPr/>
          <p:nvPr/>
        </p:nvGrpSpPr>
        <p:grpSpPr>
          <a:xfrm>
            <a:off x="3377180" y="938784"/>
            <a:ext cx="2103120" cy="768350"/>
            <a:chOff x="3377180" y="938784"/>
            <a:chExt cx="2103120" cy="768350"/>
          </a:xfrm>
        </p:grpSpPr>
        <p:pic>
          <p:nvPicPr>
            <p:cNvPr id="94" name="object 94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701540" y="943356"/>
              <a:ext cx="711704" cy="711704"/>
            </a:xfrm>
            <a:prstGeom prst="rect">
              <a:avLst/>
            </a:prstGeom>
          </p:spPr>
        </p:pic>
        <p:pic>
          <p:nvPicPr>
            <p:cNvPr id="95" name="object 95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701540" y="981456"/>
              <a:ext cx="778751" cy="725423"/>
            </a:xfrm>
            <a:prstGeom prst="rect">
              <a:avLst/>
            </a:prstGeom>
          </p:spPr>
        </p:pic>
        <p:sp>
          <p:nvSpPr>
            <p:cNvPr id="96" name="object 96"/>
            <p:cNvSpPr/>
            <p:nvPr/>
          </p:nvSpPr>
          <p:spPr>
            <a:xfrm>
              <a:off x="4756297" y="975470"/>
              <a:ext cx="598805" cy="598805"/>
            </a:xfrm>
            <a:custGeom>
              <a:avLst/>
              <a:gdLst/>
              <a:ahLst/>
              <a:cxnLst/>
              <a:rect l="l" t="t" r="r" b="b"/>
              <a:pathLst>
                <a:path w="598804" h="598805">
                  <a:moveTo>
                    <a:pt x="498500" y="0"/>
                  </a:moveTo>
                  <a:lnTo>
                    <a:pt x="99707" y="0"/>
                  </a:lnTo>
                  <a:lnTo>
                    <a:pt x="60896" y="7835"/>
                  </a:lnTo>
                  <a:lnTo>
                    <a:pt x="29203" y="29203"/>
                  </a:lnTo>
                  <a:lnTo>
                    <a:pt x="7835" y="60896"/>
                  </a:lnTo>
                  <a:lnTo>
                    <a:pt x="0" y="99707"/>
                  </a:lnTo>
                  <a:lnTo>
                    <a:pt x="0" y="498500"/>
                  </a:lnTo>
                  <a:lnTo>
                    <a:pt x="7835" y="537311"/>
                  </a:lnTo>
                  <a:lnTo>
                    <a:pt x="29203" y="569004"/>
                  </a:lnTo>
                  <a:lnTo>
                    <a:pt x="60896" y="590372"/>
                  </a:lnTo>
                  <a:lnTo>
                    <a:pt x="99707" y="598208"/>
                  </a:lnTo>
                  <a:lnTo>
                    <a:pt x="498500" y="598208"/>
                  </a:lnTo>
                  <a:lnTo>
                    <a:pt x="537303" y="590372"/>
                  </a:lnTo>
                  <a:lnTo>
                    <a:pt x="568993" y="569004"/>
                  </a:lnTo>
                  <a:lnTo>
                    <a:pt x="590360" y="537311"/>
                  </a:lnTo>
                  <a:lnTo>
                    <a:pt x="598195" y="498500"/>
                  </a:lnTo>
                  <a:lnTo>
                    <a:pt x="598195" y="99707"/>
                  </a:lnTo>
                  <a:lnTo>
                    <a:pt x="590360" y="60896"/>
                  </a:lnTo>
                  <a:lnTo>
                    <a:pt x="568993" y="29203"/>
                  </a:lnTo>
                  <a:lnTo>
                    <a:pt x="537303" y="7835"/>
                  </a:lnTo>
                  <a:lnTo>
                    <a:pt x="498500" y="0"/>
                  </a:lnTo>
                  <a:close/>
                </a:path>
              </a:pathLst>
            </a:custGeom>
            <a:solidFill>
              <a:srgbClr val="DADADA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7" name="object 97"/>
            <p:cNvSpPr/>
            <p:nvPr/>
          </p:nvSpPr>
          <p:spPr>
            <a:xfrm>
              <a:off x="4756297" y="975470"/>
              <a:ext cx="598805" cy="598805"/>
            </a:xfrm>
            <a:custGeom>
              <a:avLst/>
              <a:gdLst/>
              <a:ahLst/>
              <a:cxnLst/>
              <a:rect l="l" t="t" r="r" b="b"/>
              <a:pathLst>
                <a:path w="598804" h="598805">
                  <a:moveTo>
                    <a:pt x="0" y="99707"/>
                  </a:moveTo>
                  <a:lnTo>
                    <a:pt x="7835" y="60896"/>
                  </a:lnTo>
                  <a:lnTo>
                    <a:pt x="29203" y="29203"/>
                  </a:lnTo>
                  <a:lnTo>
                    <a:pt x="60896" y="7835"/>
                  </a:lnTo>
                  <a:lnTo>
                    <a:pt x="99707" y="0"/>
                  </a:lnTo>
                  <a:lnTo>
                    <a:pt x="498500" y="0"/>
                  </a:lnTo>
                  <a:lnTo>
                    <a:pt x="537303" y="7835"/>
                  </a:lnTo>
                  <a:lnTo>
                    <a:pt x="568993" y="29203"/>
                  </a:lnTo>
                  <a:lnTo>
                    <a:pt x="590360" y="60896"/>
                  </a:lnTo>
                  <a:lnTo>
                    <a:pt x="598195" y="99707"/>
                  </a:lnTo>
                  <a:lnTo>
                    <a:pt x="598195" y="498500"/>
                  </a:lnTo>
                  <a:lnTo>
                    <a:pt x="590360" y="537311"/>
                  </a:lnTo>
                  <a:lnTo>
                    <a:pt x="568993" y="569004"/>
                  </a:lnTo>
                  <a:lnTo>
                    <a:pt x="537303" y="590372"/>
                  </a:lnTo>
                  <a:lnTo>
                    <a:pt x="498500" y="598208"/>
                  </a:lnTo>
                  <a:lnTo>
                    <a:pt x="99707" y="598208"/>
                  </a:lnTo>
                  <a:lnTo>
                    <a:pt x="60896" y="590372"/>
                  </a:lnTo>
                  <a:lnTo>
                    <a:pt x="29203" y="569004"/>
                  </a:lnTo>
                  <a:lnTo>
                    <a:pt x="7835" y="537311"/>
                  </a:lnTo>
                  <a:lnTo>
                    <a:pt x="0" y="498500"/>
                  </a:lnTo>
                  <a:lnTo>
                    <a:pt x="0" y="99707"/>
                  </a:lnTo>
                  <a:close/>
                </a:path>
              </a:pathLst>
            </a:custGeom>
            <a:ln w="28575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98" name="object 98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377180" y="938784"/>
              <a:ext cx="711699" cy="713231"/>
            </a:xfrm>
            <a:prstGeom prst="rect">
              <a:avLst/>
            </a:prstGeom>
          </p:spPr>
        </p:pic>
        <p:pic>
          <p:nvPicPr>
            <p:cNvPr id="99" name="object 99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377180" y="978408"/>
              <a:ext cx="778763" cy="725423"/>
            </a:xfrm>
            <a:prstGeom prst="rect">
              <a:avLst/>
            </a:prstGeom>
          </p:spPr>
        </p:pic>
        <p:sp>
          <p:nvSpPr>
            <p:cNvPr id="100" name="object 100"/>
            <p:cNvSpPr/>
            <p:nvPr/>
          </p:nvSpPr>
          <p:spPr>
            <a:xfrm>
              <a:off x="3432034" y="971927"/>
              <a:ext cx="598805" cy="598805"/>
            </a:xfrm>
            <a:custGeom>
              <a:avLst/>
              <a:gdLst/>
              <a:ahLst/>
              <a:cxnLst/>
              <a:rect l="l" t="t" r="r" b="b"/>
              <a:pathLst>
                <a:path w="598804" h="598805">
                  <a:moveTo>
                    <a:pt x="498500" y="0"/>
                  </a:moveTo>
                  <a:lnTo>
                    <a:pt x="99707" y="0"/>
                  </a:lnTo>
                  <a:lnTo>
                    <a:pt x="60896" y="7835"/>
                  </a:lnTo>
                  <a:lnTo>
                    <a:pt x="29203" y="29203"/>
                  </a:lnTo>
                  <a:lnTo>
                    <a:pt x="7835" y="60896"/>
                  </a:lnTo>
                  <a:lnTo>
                    <a:pt x="0" y="99707"/>
                  </a:lnTo>
                  <a:lnTo>
                    <a:pt x="0" y="498500"/>
                  </a:lnTo>
                  <a:lnTo>
                    <a:pt x="7835" y="537311"/>
                  </a:lnTo>
                  <a:lnTo>
                    <a:pt x="29203" y="569004"/>
                  </a:lnTo>
                  <a:lnTo>
                    <a:pt x="60896" y="590372"/>
                  </a:lnTo>
                  <a:lnTo>
                    <a:pt x="99707" y="598208"/>
                  </a:lnTo>
                  <a:lnTo>
                    <a:pt x="498500" y="598208"/>
                  </a:lnTo>
                  <a:lnTo>
                    <a:pt x="537303" y="590372"/>
                  </a:lnTo>
                  <a:lnTo>
                    <a:pt x="568993" y="569004"/>
                  </a:lnTo>
                  <a:lnTo>
                    <a:pt x="590360" y="537311"/>
                  </a:lnTo>
                  <a:lnTo>
                    <a:pt x="598195" y="498500"/>
                  </a:lnTo>
                  <a:lnTo>
                    <a:pt x="598195" y="99707"/>
                  </a:lnTo>
                  <a:lnTo>
                    <a:pt x="590360" y="60896"/>
                  </a:lnTo>
                  <a:lnTo>
                    <a:pt x="568993" y="29203"/>
                  </a:lnTo>
                  <a:lnTo>
                    <a:pt x="537303" y="7835"/>
                  </a:lnTo>
                  <a:lnTo>
                    <a:pt x="498500" y="0"/>
                  </a:lnTo>
                  <a:close/>
                </a:path>
              </a:pathLst>
            </a:custGeom>
            <a:solidFill>
              <a:srgbClr val="DADADA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1" name="object 101"/>
            <p:cNvSpPr/>
            <p:nvPr/>
          </p:nvSpPr>
          <p:spPr>
            <a:xfrm>
              <a:off x="3432034" y="971927"/>
              <a:ext cx="598805" cy="598805"/>
            </a:xfrm>
            <a:custGeom>
              <a:avLst/>
              <a:gdLst/>
              <a:ahLst/>
              <a:cxnLst/>
              <a:rect l="l" t="t" r="r" b="b"/>
              <a:pathLst>
                <a:path w="598804" h="598805">
                  <a:moveTo>
                    <a:pt x="0" y="99707"/>
                  </a:moveTo>
                  <a:lnTo>
                    <a:pt x="7835" y="60896"/>
                  </a:lnTo>
                  <a:lnTo>
                    <a:pt x="29203" y="29203"/>
                  </a:lnTo>
                  <a:lnTo>
                    <a:pt x="60896" y="7835"/>
                  </a:lnTo>
                  <a:lnTo>
                    <a:pt x="99707" y="0"/>
                  </a:lnTo>
                  <a:lnTo>
                    <a:pt x="498500" y="0"/>
                  </a:lnTo>
                  <a:lnTo>
                    <a:pt x="537303" y="7835"/>
                  </a:lnTo>
                  <a:lnTo>
                    <a:pt x="568993" y="29203"/>
                  </a:lnTo>
                  <a:lnTo>
                    <a:pt x="590360" y="60896"/>
                  </a:lnTo>
                  <a:lnTo>
                    <a:pt x="598195" y="99707"/>
                  </a:lnTo>
                  <a:lnTo>
                    <a:pt x="598195" y="498500"/>
                  </a:lnTo>
                  <a:lnTo>
                    <a:pt x="590360" y="537311"/>
                  </a:lnTo>
                  <a:lnTo>
                    <a:pt x="568993" y="569004"/>
                  </a:lnTo>
                  <a:lnTo>
                    <a:pt x="537303" y="590372"/>
                  </a:lnTo>
                  <a:lnTo>
                    <a:pt x="498500" y="598208"/>
                  </a:lnTo>
                  <a:lnTo>
                    <a:pt x="99707" y="598208"/>
                  </a:lnTo>
                  <a:lnTo>
                    <a:pt x="60896" y="590372"/>
                  </a:lnTo>
                  <a:lnTo>
                    <a:pt x="29203" y="569004"/>
                  </a:lnTo>
                  <a:lnTo>
                    <a:pt x="7835" y="537311"/>
                  </a:lnTo>
                  <a:lnTo>
                    <a:pt x="0" y="498500"/>
                  </a:lnTo>
                  <a:lnTo>
                    <a:pt x="0" y="99707"/>
                  </a:lnTo>
                  <a:close/>
                </a:path>
              </a:pathLst>
            </a:custGeom>
            <a:ln w="28575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02" name="object 102"/>
          <p:cNvSpPr txBox="1"/>
          <p:nvPr/>
        </p:nvSpPr>
        <p:spPr>
          <a:xfrm>
            <a:off x="3549777" y="1059183"/>
            <a:ext cx="16859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8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74775" algn="l"/>
              </a:tabLst>
              <a:defRPr/>
            </a:pPr>
            <a:r>
              <a:rPr kumimoji="0" sz="3600" b="0" i="0" u="none" strike="noStrike" kern="1200" cap="none" spc="-7" normalizeH="0" baseline="1157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P</a:t>
            </a:r>
            <a:r>
              <a:rPr kumimoji="0" sz="2400" b="0" i="0" u="none" strike="noStrike" kern="1200" cap="none" spc="-7" normalizeH="0" baseline="-19097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3	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P</a:t>
            </a:r>
            <a:r>
              <a:rPr kumimoji="0" sz="2400" b="0" i="0" u="none" strike="noStrike" kern="1200" cap="none" spc="-7" normalizeH="0" baseline="-2083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4</a:t>
            </a:r>
            <a:endParaRPr kumimoji="0" sz="2400" b="0" i="0" u="none" strike="noStrike" kern="1200" cap="none" spc="0" normalizeH="0" baseline="-20833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grpSp>
        <p:nvGrpSpPr>
          <p:cNvPr id="103" name="object 103"/>
          <p:cNvGrpSpPr/>
          <p:nvPr/>
        </p:nvGrpSpPr>
        <p:grpSpPr>
          <a:xfrm>
            <a:off x="2659373" y="1411236"/>
            <a:ext cx="391795" cy="368935"/>
            <a:chOff x="2659373" y="1411236"/>
            <a:chExt cx="391795" cy="368935"/>
          </a:xfrm>
        </p:grpSpPr>
        <p:pic>
          <p:nvPicPr>
            <p:cNvPr id="104" name="object 104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659373" y="1411236"/>
              <a:ext cx="391661" cy="368795"/>
            </a:xfrm>
            <a:prstGeom prst="rect">
              <a:avLst/>
            </a:prstGeom>
          </p:spPr>
        </p:pic>
        <p:pic>
          <p:nvPicPr>
            <p:cNvPr id="105" name="object 105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718807" y="1459992"/>
              <a:ext cx="297175" cy="304799"/>
            </a:xfrm>
            <a:prstGeom prst="rect">
              <a:avLst/>
            </a:prstGeom>
          </p:spPr>
        </p:pic>
        <p:sp>
          <p:nvSpPr>
            <p:cNvPr id="106" name="object 106"/>
            <p:cNvSpPr/>
            <p:nvPr/>
          </p:nvSpPr>
          <p:spPr>
            <a:xfrm>
              <a:off x="2715181" y="1443087"/>
              <a:ext cx="278130" cy="256540"/>
            </a:xfrm>
            <a:custGeom>
              <a:avLst/>
              <a:gdLst/>
              <a:ahLst/>
              <a:cxnLst/>
              <a:rect l="l" t="t" r="r" b="b"/>
              <a:pathLst>
                <a:path w="278130" h="256539">
                  <a:moveTo>
                    <a:pt x="234835" y="0"/>
                  </a:moveTo>
                  <a:lnTo>
                    <a:pt x="42697" y="0"/>
                  </a:lnTo>
                  <a:lnTo>
                    <a:pt x="26076" y="3354"/>
                  </a:lnTo>
                  <a:lnTo>
                    <a:pt x="12504" y="12504"/>
                  </a:lnTo>
                  <a:lnTo>
                    <a:pt x="3354" y="26076"/>
                  </a:lnTo>
                  <a:lnTo>
                    <a:pt x="0" y="42697"/>
                  </a:lnTo>
                  <a:lnTo>
                    <a:pt x="0" y="213474"/>
                  </a:lnTo>
                  <a:lnTo>
                    <a:pt x="3354" y="230095"/>
                  </a:lnTo>
                  <a:lnTo>
                    <a:pt x="12504" y="243666"/>
                  </a:lnTo>
                  <a:lnTo>
                    <a:pt x="26076" y="252816"/>
                  </a:lnTo>
                  <a:lnTo>
                    <a:pt x="42697" y="256171"/>
                  </a:lnTo>
                  <a:lnTo>
                    <a:pt x="234835" y="256171"/>
                  </a:lnTo>
                  <a:lnTo>
                    <a:pt x="251456" y="252816"/>
                  </a:lnTo>
                  <a:lnTo>
                    <a:pt x="265028" y="243666"/>
                  </a:lnTo>
                  <a:lnTo>
                    <a:pt x="274178" y="230095"/>
                  </a:lnTo>
                  <a:lnTo>
                    <a:pt x="277533" y="213474"/>
                  </a:lnTo>
                  <a:lnTo>
                    <a:pt x="277533" y="42697"/>
                  </a:lnTo>
                  <a:lnTo>
                    <a:pt x="274178" y="26076"/>
                  </a:lnTo>
                  <a:lnTo>
                    <a:pt x="265028" y="12504"/>
                  </a:lnTo>
                  <a:lnTo>
                    <a:pt x="251456" y="3354"/>
                  </a:lnTo>
                  <a:lnTo>
                    <a:pt x="234835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7" name="object 107"/>
            <p:cNvSpPr/>
            <p:nvPr/>
          </p:nvSpPr>
          <p:spPr>
            <a:xfrm>
              <a:off x="2715181" y="1443087"/>
              <a:ext cx="278130" cy="256540"/>
            </a:xfrm>
            <a:custGeom>
              <a:avLst/>
              <a:gdLst/>
              <a:ahLst/>
              <a:cxnLst/>
              <a:rect l="l" t="t" r="r" b="b"/>
              <a:pathLst>
                <a:path w="278130" h="256539">
                  <a:moveTo>
                    <a:pt x="0" y="42697"/>
                  </a:moveTo>
                  <a:lnTo>
                    <a:pt x="3354" y="26076"/>
                  </a:lnTo>
                  <a:lnTo>
                    <a:pt x="12504" y="12504"/>
                  </a:lnTo>
                  <a:lnTo>
                    <a:pt x="26076" y="3354"/>
                  </a:lnTo>
                  <a:lnTo>
                    <a:pt x="42697" y="0"/>
                  </a:lnTo>
                  <a:lnTo>
                    <a:pt x="234835" y="0"/>
                  </a:lnTo>
                  <a:lnTo>
                    <a:pt x="251456" y="3354"/>
                  </a:lnTo>
                  <a:lnTo>
                    <a:pt x="265028" y="12504"/>
                  </a:lnTo>
                  <a:lnTo>
                    <a:pt x="274178" y="26076"/>
                  </a:lnTo>
                  <a:lnTo>
                    <a:pt x="277533" y="42697"/>
                  </a:lnTo>
                  <a:lnTo>
                    <a:pt x="277533" y="213474"/>
                  </a:lnTo>
                  <a:lnTo>
                    <a:pt x="274178" y="230095"/>
                  </a:lnTo>
                  <a:lnTo>
                    <a:pt x="265028" y="243666"/>
                  </a:lnTo>
                  <a:lnTo>
                    <a:pt x="251456" y="252816"/>
                  </a:lnTo>
                  <a:lnTo>
                    <a:pt x="234835" y="256171"/>
                  </a:lnTo>
                  <a:lnTo>
                    <a:pt x="42697" y="256171"/>
                  </a:lnTo>
                  <a:lnTo>
                    <a:pt x="26076" y="252816"/>
                  </a:lnTo>
                  <a:lnTo>
                    <a:pt x="12504" y="243666"/>
                  </a:lnTo>
                  <a:lnTo>
                    <a:pt x="3354" y="230095"/>
                  </a:lnTo>
                  <a:lnTo>
                    <a:pt x="0" y="213474"/>
                  </a:lnTo>
                  <a:lnTo>
                    <a:pt x="0" y="42697"/>
                  </a:lnTo>
                  <a:close/>
                </a:path>
              </a:pathLst>
            </a:custGeom>
            <a:ln w="28575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08" name="object 108"/>
          <p:cNvSpPr txBox="1"/>
          <p:nvPr/>
        </p:nvSpPr>
        <p:spPr>
          <a:xfrm>
            <a:off x="2810003" y="1487986"/>
            <a:ext cx="86360" cy="1517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2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80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endParaRPr kumimoji="0" sz="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grpSp>
        <p:nvGrpSpPr>
          <p:cNvPr id="109" name="object 109"/>
          <p:cNvGrpSpPr/>
          <p:nvPr/>
        </p:nvGrpSpPr>
        <p:grpSpPr>
          <a:xfrm>
            <a:off x="2860548" y="1478280"/>
            <a:ext cx="365760" cy="370840"/>
            <a:chOff x="2860548" y="1478280"/>
            <a:chExt cx="365760" cy="370840"/>
          </a:xfrm>
        </p:grpSpPr>
        <p:pic>
          <p:nvPicPr>
            <p:cNvPr id="110" name="object 110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860548" y="1478280"/>
              <a:ext cx="365759" cy="370325"/>
            </a:xfrm>
            <a:prstGeom prst="rect">
              <a:avLst/>
            </a:prstGeom>
          </p:spPr>
        </p:pic>
        <p:pic>
          <p:nvPicPr>
            <p:cNvPr id="111" name="object 111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2910832" y="1527048"/>
              <a:ext cx="294127" cy="304799"/>
            </a:xfrm>
            <a:prstGeom prst="rect">
              <a:avLst/>
            </a:prstGeom>
          </p:spPr>
        </p:pic>
        <p:sp>
          <p:nvSpPr>
            <p:cNvPr id="112" name="object 112"/>
            <p:cNvSpPr/>
            <p:nvPr/>
          </p:nvSpPr>
          <p:spPr>
            <a:xfrm>
              <a:off x="2916237" y="1511051"/>
              <a:ext cx="252729" cy="256540"/>
            </a:xfrm>
            <a:custGeom>
              <a:avLst/>
              <a:gdLst/>
              <a:ahLst/>
              <a:cxnLst/>
              <a:rect l="l" t="t" r="r" b="b"/>
              <a:pathLst>
                <a:path w="252730" h="256539">
                  <a:moveTo>
                    <a:pt x="210248" y="0"/>
                  </a:moveTo>
                  <a:lnTo>
                    <a:pt x="42049" y="0"/>
                  </a:lnTo>
                  <a:lnTo>
                    <a:pt x="25679" y="3303"/>
                  </a:lnTo>
                  <a:lnTo>
                    <a:pt x="12314" y="12314"/>
                  </a:lnTo>
                  <a:lnTo>
                    <a:pt x="3303" y="25679"/>
                  </a:lnTo>
                  <a:lnTo>
                    <a:pt x="0" y="42049"/>
                  </a:lnTo>
                  <a:lnTo>
                    <a:pt x="0" y="214109"/>
                  </a:lnTo>
                  <a:lnTo>
                    <a:pt x="3303" y="230479"/>
                  </a:lnTo>
                  <a:lnTo>
                    <a:pt x="12314" y="243844"/>
                  </a:lnTo>
                  <a:lnTo>
                    <a:pt x="25679" y="252855"/>
                  </a:lnTo>
                  <a:lnTo>
                    <a:pt x="42049" y="256158"/>
                  </a:lnTo>
                  <a:lnTo>
                    <a:pt x="210248" y="256158"/>
                  </a:lnTo>
                  <a:lnTo>
                    <a:pt x="226618" y="252855"/>
                  </a:lnTo>
                  <a:lnTo>
                    <a:pt x="239983" y="243844"/>
                  </a:lnTo>
                  <a:lnTo>
                    <a:pt x="248994" y="230479"/>
                  </a:lnTo>
                  <a:lnTo>
                    <a:pt x="252298" y="214109"/>
                  </a:lnTo>
                  <a:lnTo>
                    <a:pt x="252298" y="42049"/>
                  </a:lnTo>
                  <a:lnTo>
                    <a:pt x="248994" y="25679"/>
                  </a:lnTo>
                  <a:lnTo>
                    <a:pt x="239983" y="12314"/>
                  </a:lnTo>
                  <a:lnTo>
                    <a:pt x="226618" y="3303"/>
                  </a:lnTo>
                  <a:lnTo>
                    <a:pt x="210248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3" name="object 113"/>
            <p:cNvSpPr/>
            <p:nvPr/>
          </p:nvSpPr>
          <p:spPr>
            <a:xfrm>
              <a:off x="2916237" y="1511051"/>
              <a:ext cx="252729" cy="256540"/>
            </a:xfrm>
            <a:custGeom>
              <a:avLst/>
              <a:gdLst/>
              <a:ahLst/>
              <a:cxnLst/>
              <a:rect l="l" t="t" r="r" b="b"/>
              <a:pathLst>
                <a:path w="252730" h="256539">
                  <a:moveTo>
                    <a:pt x="0" y="42049"/>
                  </a:moveTo>
                  <a:lnTo>
                    <a:pt x="3303" y="25679"/>
                  </a:lnTo>
                  <a:lnTo>
                    <a:pt x="12314" y="12314"/>
                  </a:lnTo>
                  <a:lnTo>
                    <a:pt x="25679" y="3303"/>
                  </a:lnTo>
                  <a:lnTo>
                    <a:pt x="42049" y="0"/>
                  </a:lnTo>
                  <a:lnTo>
                    <a:pt x="210248" y="0"/>
                  </a:lnTo>
                  <a:lnTo>
                    <a:pt x="226618" y="3303"/>
                  </a:lnTo>
                  <a:lnTo>
                    <a:pt x="239983" y="12314"/>
                  </a:lnTo>
                  <a:lnTo>
                    <a:pt x="248994" y="25679"/>
                  </a:lnTo>
                  <a:lnTo>
                    <a:pt x="252298" y="42049"/>
                  </a:lnTo>
                  <a:lnTo>
                    <a:pt x="252298" y="214109"/>
                  </a:lnTo>
                  <a:lnTo>
                    <a:pt x="248994" y="230479"/>
                  </a:lnTo>
                  <a:lnTo>
                    <a:pt x="239983" y="243844"/>
                  </a:lnTo>
                  <a:lnTo>
                    <a:pt x="226618" y="252855"/>
                  </a:lnTo>
                  <a:lnTo>
                    <a:pt x="210248" y="256158"/>
                  </a:lnTo>
                  <a:lnTo>
                    <a:pt x="42049" y="256158"/>
                  </a:lnTo>
                  <a:lnTo>
                    <a:pt x="25679" y="252855"/>
                  </a:lnTo>
                  <a:lnTo>
                    <a:pt x="12314" y="243844"/>
                  </a:lnTo>
                  <a:lnTo>
                    <a:pt x="3303" y="230479"/>
                  </a:lnTo>
                  <a:lnTo>
                    <a:pt x="0" y="214109"/>
                  </a:lnTo>
                  <a:lnTo>
                    <a:pt x="0" y="42049"/>
                  </a:lnTo>
                  <a:close/>
                </a:path>
              </a:pathLst>
            </a:custGeom>
            <a:ln w="28575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14" name="object 114"/>
          <p:cNvSpPr txBox="1"/>
          <p:nvPr/>
        </p:nvSpPr>
        <p:spPr>
          <a:xfrm>
            <a:off x="3001112" y="1555948"/>
            <a:ext cx="83185" cy="1517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2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80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B</a:t>
            </a:r>
            <a:endParaRPr kumimoji="0" sz="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grpSp>
        <p:nvGrpSpPr>
          <p:cNvPr id="115" name="object 115"/>
          <p:cNvGrpSpPr/>
          <p:nvPr/>
        </p:nvGrpSpPr>
        <p:grpSpPr>
          <a:xfrm>
            <a:off x="2659373" y="2433827"/>
            <a:ext cx="391795" cy="370840"/>
            <a:chOff x="2659373" y="2433827"/>
            <a:chExt cx="391795" cy="370840"/>
          </a:xfrm>
        </p:grpSpPr>
        <p:pic>
          <p:nvPicPr>
            <p:cNvPr id="116" name="object 116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2659373" y="2433827"/>
              <a:ext cx="391661" cy="370325"/>
            </a:xfrm>
            <a:prstGeom prst="rect">
              <a:avLst/>
            </a:prstGeom>
          </p:spPr>
        </p:pic>
        <p:pic>
          <p:nvPicPr>
            <p:cNvPr id="117" name="object 117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2718807" y="2482595"/>
              <a:ext cx="297175" cy="304799"/>
            </a:xfrm>
            <a:prstGeom prst="rect">
              <a:avLst/>
            </a:prstGeom>
          </p:spPr>
        </p:pic>
        <p:sp>
          <p:nvSpPr>
            <p:cNvPr id="118" name="object 118"/>
            <p:cNvSpPr/>
            <p:nvPr/>
          </p:nvSpPr>
          <p:spPr>
            <a:xfrm>
              <a:off x="2715181" y="2466572"/>
              <a:ext cx="278130" cy="256540"/>
            </a:xfrm>
            <a:custGeom>
              <a:avLst/>
              <a:gdLst/>
              <a:ahLst/>
              <a:cxnLst/>
              <a:rect l="l" t="t" r="r" b="b"/>
              <a:pathLst>
                <a:path w="278130" h="256539">
                  <a:moveTo>
                    <a:pt x="234835" y="0"/>
                  </a:moveTo>
                  <a:lnTo>
                    <a:pt x="42697" y="0"/>
                  </a:lnTo>
                  <a:lnTo>
                    <a:pt x="26076" y="3354"/>
                  </a:lnTo>
                  <a:lnTo>
                    <a:pt x="12504" y="12504"/>
                  </a:lnTo>
                  <a:lnTo>
                    <a:pt x="3354" y="26076"/>
                  </a:lnTo>
                  <a:lnTo>
                    <a:pt x="0" y="42697"/>
                  </a:lnTo>
                  <a:lnTo>
                    <a:pt x="0" y="213474"/>
                  </a:lnTo>
                  <a:lnTo>
                    <a:pt x="3354" y="230095"/>
                  </a:lnTo>
                  <a:lnTo>
                    <a:pt x="12504" y="243666"/>
                  </a:lnTo>
                  <a:lnTo>
                    <a:pt x="26076" y="252816"/>
                  </a:lnTo>
                  <a:lnTo>
                    <a:pt x="42697" y="256171"/>
                  </a:lnTo>
                  <a:lnTo>
                    <a:pt x="234835" y="256171"/>
                  </a:lnTo>
                  <a:lnTo>
                    <a:pt x="251456" y="252816"/>
                  </a:lnTo>
                  <a:lnTo>
                    <a:pt x="265028" y="243666"/>
                  </a:lnTo>
                  <a:lnTo>
                    <a:pt x="274178" y="230095"/>
                  </a:lnTo>
                  <a:lnTo>
                    <a:pt x="277533" y="213474"/>
                  </a:lnTo>
                  <a:lnTo>
                    <a:pt x="277533" y="42697"/>
                  </a:lnTo>
                  <a:lnTo>
                    <a:pt x="274178" y="26076"/>
                  </a:lnTo>
                  <a:lnTo>
                    <a:pt x="265028" y="12504"/>
                  </a:lnTo>
                  <a:lnTo>
                    <a:pt x="251456" y="3354"/>
                  </a:lnTo>
                  <a:lnTo>
                    <a:pt x="234835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9" name="object 119"/>
            <p:cNvSpPr/>
            <p:nvPr/>
          </p:nvSpPr>
          <p:spPr>
            <a:xfrm>
              <a:off x="2715181" y="2466572"/>
              <a:ext cx="278130" cy="256540"/>
            </a:xfrm>
            <a:custGeom>
              <a:avLst/>
              <a:gdLst/>
              <a:ahLst/>
              <a:cxnLst/>
              <a:rect l="l" t="t" r="r" b="b"/>
              <a:pathLst>
                <a:path w="278130" h="256539">
                  <a:moveTo>
                    <a:pt x="0" y="42697"/>
                  </a:moveTo>
                  <a:lnTo>
                    <a:pt x="3354" y="26076"/>
                  </a:lnTo>
                  <a:lnTo>
                    <a:pt x="12504" y="12504"/>
                  </a:lnTo>
                  <a:lnTo>
                    <a:pt x="26076" y="3354"/>
                  </a:lnTo>
                  <a:lnTo>
                    <a:pt x="42697" y="0"/>
                  </a:lnTo>
                  <a:lnTo>
                    <a:pt x="234835" y="0"/>
                  </a:lnTo>
                  <a:lnTo>
                    <a:pt x="251456" y="3354"/>
                  </a:lnTo>
                  <a:lnTo>
                    <a:pt x="265028" y="12504"/>
                  </a:lnTo>
                  <a:lnTo>
                    <a:pt x="274178" y="26076"/>
                  </a:lnTo>
                  <a:lnTo>
                    <a:pt x="277533" y="42697"/>
                  </a:lnTo>
                  <a:lnTo>
                    <a:pt x="277533" y="213474"/>
                  </a:lnTo>
                  <a:lnTo>
                    <a:pt x="274178" y="230095"/>
                  </a:lnTo>
                  <a:lnTo>
                    <a:pt x="265028" y="243666"/>
                  </a:lnTo>
                  <a:lnTo>
                    <a:pt x="251456" y="252816"/>
                  </a:lnTo>
                  <a:lnTo>
                    <a:pt x="234835" y="256171"/>
                  </a:lnTo>
                  <a:lnTo>
                    <a:pt x="42697" y="256171"/>
                  </a:lnTo>
                  <a:lnTo>
                    <a:pt x="26076" y="252816"/>
                  </a:lnTo>
                  <a:lnTo>
                    <a:pt x="12504" y="243666"/>
                  </a:lnTo>
                  <a:lnTo>
                    <a:pt x="3354" y="230095"/>
                  </a:lnTo>
                  <a:lnTo>
                    <a:pt x="0" y="213474"/>
                  </a:lnTo>
                  <a:lnTo>
                    <a:pt x="0" y="42697"/>
                  </a:lnTo>
                  <a:close/>
                </a:path>
              </a:pathLst>
            </a:custGeom>
            <a:ln w="28575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20" name="object 120"/>
          <p:cNvSpPr txBox="1"/>
          <p:nvPr/>
        </p:nvSpPr>
        <p:spPr>
          <a:xfrm>
            <a:off x="2810003" y="2511473"/>
            <a:ext cx="86360" cy="1517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2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80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endParaRPr kumimoji="0" sz="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grpSp>
        <p:nvGrpSpPr>
          <p:cNvPr id="121" name="object 121"/>
          <p:cNvGrpSpPr/>
          <p:nvPr/>
        </p:nvGrpSpPr>
        <p:grpSpPr>
          <a:xfrm>
            <a:off x="2860548" y="2502407"/>
            <a:ext cx="365760" cy="370840"/>
            <a:chOff x="2860548" y="2502407"/>
            <a:chExt cx="365760" cy="370840"/>
          </a:xfrm>
        </p:grpSpPr>
        <p:pic>
          <p:nvPicPr>
            <p:cNvPr id="122" name="object 122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2860548" y="2502407"/>
              <a:ext cx="365759" cy="370325"/>
            </a:xfrm>
            <a:prstGeom prst="rect">
              <a:avLst/>
            </a:prstGeom>
          </p:spPr>
        </p:pic>
        <p:pic>
          <p:nvPicPr>
            <p:cNvPr id="123" name="object 123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2910832" y="2551175"/>
              <a:ext cx="294127" cy="304799"/>
            </a:xfrm>
            <a:prstGeom prst="rect">
              <a:avLst/>
            </a:prstGeom>
          </p:spPr>
        </p:pic>
        <p:sp>
          <p:nvSpPr>
            <p:cNvPr id="124" name="object 124"/>
            <p:cNvSpPr/>
            <p:nvPr/>
          </p:nvSpPr>
          <p:spPr>
            <a:xfrm>
              <a:off x="2916237" y="2534537"/>
              <a:ext cx="252729" cy="256540"/>
            </a:xfrm>
            <a:custGeom>
              <a:avLst/>
              <a:gdLst/>
              <a:ahLst/>
              <a:cxnLst/>
              <a:rect l="l" t="t" r="r" b="b"/>
              <a:pathLst>
                <a:path w="252730" h="256539">
                  <a:moveTo>
                    <a:pt x="210248" y="0"/>
                  </a:moveTo>
                  <a:lnTo>
                    <a:pt x="42049" y="0"/>
                  </a:lnTo>
                  <a:lnTo>
                    <a:pt x="25679" y="3303"/>
                  </a:lnTo>
                  <a:lnTo>
                    <a:pt x="12314" y="12314"/>
                  </a:lnTo>
                  <a:lnTo>
                    <a:pt x="3303" y="25679"/>
                  </a:lnTo>
                  <a:lnTo>
                    <a:pt x="0" y="42049"/>
                  </a:lnTo>
                  <a:lnTo>
                    <a:pt x="0" y="214109"/>
                  </a:lnTo>
                  <a:lnTo>
                    <a:pt x="3303" y="230479"/>
                  </a:lnTo>
                  <a:lnTo>
                    <a:pt x="12314" y="243844"/>
                  </a:lnTo>
                  <a:lnTo>
                    <a:pt x="25679" y="252855"/>
                  </a:lnTo>
                  <a:lnTo>
                    <a:pt x="42049" y="256159"/>
                  </a:lnTo>
                  <a:lnTo>
                    <a:pt x="210248" y="256159"/>
                  </a:lnTo>
                  <a:lnTo>
                    <a:pt x="226618" y="252855"/>
                  </a:lnTo>
                  <a:lnTo>
                    <a:pt x="239983" y="243844"/>
                  </a:lnTo>
                  <a:lnTo>
                    <a:pt x="248994" y="230479"/>
                  </a:lnTo>
                  <a:lnTo>
                    <a:pt x="252298" y="214109"/>
                  </a:lnTo>
                  <a:lnTo>
                    <a:pt x="252298" y="42049"/>
                  </a:lnTo>
                  <a:lnTo>
                    <a:pt x="248994" y="25679"/>
                  </a:lnTo>
                  <a:lnTo>
                    <a:pt x="239983" y="12314"/>
                  </a:lnTo>
                  <a:lnTo>
                    <a:pt x="226618" y="3303"/>
                  </a:lnTo>
                  <a:lnTo>
                    <a:pt x="210248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5" name="object 125"/>
            <p:cNvSpPr/>
            <p:nvPr/>
          </p:nvSpPr>
          <p:spPr>
            <a:xfrm>
              <a:off x="2916237" y="2534537"/>
              <a:ext cx="252729" cy="256540"/>
            </a:xfrm>
            <a:custGeom>
              <a:avLst/>
              <a:gdLst/>
              <a:ahLst/>
              <a:cxnLst/>
              <a:rect l="l" t="t" r="r" b="b"/>
              <a:pathLst>
                <a:path w="252730" h="256539">
                  <a:moveTo>
                    <a:pt x="0" y="42049"/>
                  </a:moveTo>
                  <a:lnTo>
                    <a:pt x="3303" y="25679"/>
                  </a:lnTo>
                  <a:lnTo>
                    <a:pt x="12314" y="12314"/>
                  </a:lnTo>
                  <a:lnTo>
                    <a:pt x="25679" y="3303"/>
                  </a:lnTo>
                  <a:lnTo>
                    <a:pt x="42049" y="0"/>
                  </a:lnTo>
                  <a:lnTo>
                    <a:pt x="210248" y="0"/>
                  </a:lnTo>
                  <a:lnTo>
                    <a:pt x="226618" y="3303"/>
                  </a:lnTo>
                  <a:lnTo>
                    <a:pt x="239983" y="12314"/>
                  </a:lnTo>
                  <a:lnTo>
                    <a:pt x="248994" y="25679"/>
                  </a:lnTo>
                  <a:lnTo>
                    <a:pt x="252298" y="42049"/>
                  </a:lnTo>
                  <a:lnTo>
                    <a:pt x="252298" y="214109"/>
                  </a:lnTo>
                  <a:lnTo>
                    <a:pt x="248994" y="230479"/>
                  </a:lnTo>
                  <a:lnTo>
                    <a:pt x="239983" y="243844"/>
                  </a:lnTo>
                  <a:lnTo>
                    <a:pt x="226618" y="252855"/>
                  </a:lnTo>
                  <a:lnTo>
                    <a:pt x="210248" y="256159"/>
                  </a:lnTo>
                  <a:lnTo>
                    <a:pt x="42049" y="256159"/>
                  </a:lnTo>
                  <a:lnTo>
                    <a:pt x="25679" y="252855"/>
                  </a:lnTo>
                  <a:lnTo>
                    <a:pt x="12314" y="243844"/>
                  </a:lnTo>
                  <a:lnTo>
                    <a:pt x="3303" y="230479"/>
                  </a:lnTo>
                  <a:lnTo>
                    <a:pt x="0" y="214109"/>
                  </a:lnTo>
                  <a:lnTo>
                    <a:pt x="0" y="42049"/>
                  </a:lnTo>
                  <a:close/>
                </a:path>
              </a:pathLst>
            </a:custGeom>
            <a:ln w="28575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26" name="object 126"/>
          <p:cNvSpPr txBox="1"/>
          <p:nvPr/>
        </p:nvSpPr>
        <p:spPr>
          <a:xfrm>
            <a:off x="3001112" y="2579433"/>
            <a:ext cx="83185" cy="1517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2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80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B</a:t>
            </a:r>
            <a:endParaRPr kumimoji="0" sz="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grpSp>
        <p:nvGrpSpPr>
          <p:cNvPr id="127" name="object 127"/>
          <p:cNvGrpSpPr/>
          <p:nvPr/>
        </p:nvGrpSpPr>
        <p:grpSpPr>
          <a:xfrm>
            <a:off x="2659373" y="3457955"/>
            <a:ext cx="391795" cy="370840"/>
            <a:chOff x="2659373" y="3457955"/>
            <a:chExt cx="391795" cy="370840"/>
          </a:xfrm>
        </p:grpSpPr>
        <p:pic>
          <p:nvPicPr>
            <p:cNvPr id="128" name="object 128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2659373" y="3457955"/>
              <a:ext cx="391661" cy="370325"/>
            </a:xfrm>
            <a:prstGeom prst="rect">
              <a:avLst/>
            </a:prstGeom>
          </p:spPr>
        </p:pic>
        <p:pic>
          <p:nvPicPr>
            <p:cNvPr id="129" name="object 129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2718807" y="3506723"/>
              <a:ext cx="297175" cy="304799"/>
            </a:xfrm>
            <a:prstGeom prst="rect">
              <a:avLst/>
            </a:prstGeom>
          </p:spPr>
        </p:pic>
        <p:sp>
          <p:nvSpPr>
            <p:cNvPr id="130" name="object 130"/>
            <p:cNvSpPr/>
            <p:nvPr/>
          </p:nvSpPr>
          <p:spPr>
            <a:xfrm>
              <a:off x="2715181" y="3490057"/>
              <a:ext cx="278130" cy="256540"/>
            </a:xfrm>
            <a:custGeom>
              <a:avLst/>
              <a:gdLst/>
              <a:ahLst/>
              <a:cxnLst/>
              <a:rect l="l" t="t" r="r" b="b"/>
              <a:pathLst>
                <a:path w="278130" h="256539">
                  <a:moveTo>
                    <a:pt x="234835" y="0"/>
                  </a:moveTo>
                  <a:lnTo>
                    <a:pt x="42697" y="0"/>
                  </a:lnTo>
                  <a:lnTo>
                    <a:pt x="26076" y="3354"/>
                  </a:lnTo>
                  <a:lnTo>
                    <a:pt x="12504" y="12504"/>
                  </a:lnTo>
                  <a:lnTo>
                    <a:pt x="3354" y="26076"/>
                  </a:lnTo>
                  <a:lnTo>
                    <a:pt x="0" y="42697"/>
                  </a:lnTo>
                  <a:lnTo>
                    <a:pt x="0" y="213474"/>
                  </a:lnTo>
                  <a:lnTo>
                    <a:pt x="3354" y="230095"/>
                  </a:lnTo>
                  <a:lnTo>
                    <a:pt x="12504" y="243666"/>
                  </a:lnTo>
                  <a:lnTo>
                    <a:pt x="26076" y="252816"/>
                  </a:lnTo>
                  <a:lnTo>
                    <a:pt x="42697" y="256171"/>
                  </a:lnTo>
                  <a:lnTo>
                    <a:pt x="234835" y="256171"/>
                  </a:lnTo>
                  <a:lnTo>
                    <a:pt x="251456" y="252816"/>
                  </a:lnTo>
                  <a:lnTo>
                    <a:pt x="265028" y="243666"/>
                  </a:lnTo>
                  <a:lnTo>
                    <a:pt x="274178" y="230095"/>
                  </a:lnTo>
                  <a:lnTo>
                    <a:pt x="277533" y="213474"/>
                  </a:lnTo>
                  <a:lnTo>
                    <a:pt x="277533" y="42697"/>
                  </a:lnTo>
                  <a:lnTo>
                    <a:pt x="274178" y="26076"/>
                  </a:lnTo>
                  <a:lnTo>
                    <a:pt x="265028" y="12504"/>
                  </a:lnTo>
                  <a:lnTo>
                    <a:pt x="251456" y="3354"/>
                  </a:lnTo>
                  <a:lnTo>
                    <a:pt x="234835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1" name="object 131"/>
            <p:cNvSpPr/>
            <p:nvPr/>
          </p:nvSpPr>
          <p:spPr>
            <a:xfrm>
              <a:off x="2715181" y="3490057"/>
              <a:ext cx="278130" cy="256540"/>
            </a:xfrm>
            <a:custGeom>
              <a:avLst/>
              <a:gdLst/>
              <a:ahLst/>
              <a:cxnLst/>
              <a:rect l="l" t="t" r="r" b="b"/>
              <a:pathLst>
                <a:path w="278130" h="256539">
                  <a:moveTo>
                    <a:pt x="0" y="42697"/>
                  </a:moveTo>
                  <a:lnTo>
                    <a:pt x="3354" y="26076"/>
                  </a:lnTo>
                  <a:lnTo>
                    <a:pt x="12504" y="12504"/>
                  </a:lnTo>
                  <a:lnTo>
                    <a:pt x="26076" y="3354"/>
                  </a:lnTo>
                  <a:lnTo>
                    <a:pt x="42697" y="0"/>
                  </a:lnTo>
                  <a:lnTo>
                    <a:pt x="234835" y="0"/>
                  </a:lnTo>
                  <a:lnTo>
                    <a:pt x="251456" y="3354"/>
                  </a:lnTo>
                  <a:lnTo>
                    <a:pt x="265028" y="12504"/>
                  </a:lnTo>
                  <a:lnTo>
                    <a:pt x="274178" y="26076"/>
                  </a:lnTo>
                  <a:lnTo>
                    <a:pt x="277533" y="42697"/>
                  </a:lnTo>
                  <a:lnTo>
                    <a:pt x="277533" y="213474"/>
                  </a:lnTo>
                  <a:lnTo>
                    <a:pt x="274178" y="230095"/>
                  </a:lnTo>
                  <a:lnTo>
                    <a:pt x="265028" y="243666"/>
                  </a:lnTo>
                  <a:lnTo>
                    <a:pt x="251456" y="252816"/>
                  </a:lnTo>
                  <a:lnTo>
                    <a:pt x="234835" y="256171"/>
                  </a:lnTo>
                  <a:lnTo>
                    <a:pt x="42697" y="256171"/>
                  </a:lnTo>
                  <a:lnTo>
                    <a:pt x="26076" y="252816"/>
                  </a:lnTo>
                  <a:lnTo>
                    <a:pt x="12504" y="243666"/>
                  </a:lnTo>
                  <a:lnTo>
                    <a:pt x="3354" y="230095"/>
                  </a:lnTo>
                  <a:lnTo>
                    <a:pt x="0" y="213474"/>
                  </a:lnTo>
                  <a:lnTo>
                    <a:pt x="0" y="42697"/>
                  </a:lnTo>
                  <a:close/>
                </a:path>
              </a:pathLst>
            </a:custGeom>
            <a:ln w="28575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32" name="object 132"/>
          <p:cNvSpPr txBox="1"/>
          <p:nvPr/>
        </p:nvSpPr>
        <p:spPr>
          <a:xfrm>
            <a:off x="2810003" y="3534958"/>
            <a:ext cx="86360" cy="1517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2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80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endParaRPr kumimoji="0" sz="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grpSp>
        <p:nvGrpSpPr>
          <p:cNvPr id="133" name="object 133"/>
          <p:cNvGrpSpPr/>
          <p:nvPr/>
        </p:nvGrpSpPr>
        <p:grpSpPr>
          <a:xfrm>
            <a:off x="2860548" y="3525004"/>
            <a:ext cx="365760" cy="370840"/>
            <a:chOff x="2860548" y="3525004"/>
            <a:chExt cx="365760" cy="370840"/>
          </a:xfrm>
        </p:grpSpPr>
        <p:pic>
          <p:nvPicPr>
            <p:cNvPr id="134" name="object 134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2860548" y="3525004"/>
              <a:ext cx="365759" cy="370326"/>
            </a:xfrm>
            <a:prstGeom prst="rect">
              <a:avLst/>
            </a:prstGeom>
          </p:spPr>
        </p:pic>
        <p:pic>
          <p:nvPicPr>
            <p:cNvPr id="135" name="object 135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2910832" y="3573779"/>
              <a:ext cx="294127" cy="304799"/>
            </a:xfrm>
            <a:prstGeom prst="rect">
              <a:avLst/>
            </a:prstGeom>
          </p:spPr>
        </p:pic>
        <p:sp>
          <p:nvSpPr>
            <p:cNvPr id="136" name="object 136"/>
            <p:cNvSpPr/>
            <p:nvPr/>
          </p:nvSpPr>
          <p:spPr>
            <a:xfrm>
              <a:off x="2916237" y="3557305"/>
              <a:ext cx="252729" cy="256540"/>
            </a:xfrm>
            <a:custGeom>
              <a:avLst/>
              <a:gdLst/>
              <a:ahLst/>
              <a:cxnLst/>
              <a:rect l="l" t="t" r="r" b="b"/>
              <a:pathLst>
                <a:path w="252730" h="256539">
                  <a:moveTo>
                    <a:pt x="210248" y="0"/>
                  </a:moveTo>
                  <a:lnTo>
                    <a:pt x="42049" y="0"/>
                  </a:lnTo>
                  <a:lnTo>
                    <a:pt x="25679" y="3303"/>
                  </a:lnTo>
                  <a:lnTo>
                    <a:pt x="12314" y="12314"/>
                  </a:lnTo>
                  <a:lnTo>
                    <a:pt x="3303" y="25679"/>
                  </a:lnTo>
                  <a:lnTo>
                    <a:pt x="0" y="42049"/>
                  </a:lnTo>
                  <a:lnTo>
                    <a:pt x="0" y="214109"/>
                  </a:lnTo>
                  <a:lnTo>
                    <a:pt x="3303" y="230479"/>
                  </a:lnTo>
                  <a:lnTo>
                    <a:pt x="12314" y="243844"/>
                  </a:lnTo>
                  <a:lnTo>
                    <a:pt x="25679" y="252855"/>
                  </a:lnTo>
                  <a:lnTo>
                    <a:pt x="42049" y="256158"/>
                  </a:lnTo>
                  <a:lnTo>
                    <a:pt x="210248" y="256158"/>
                  </a:lnTo>
                  <a:lnTo>
                    <a:pt x="226618" y="252855"/>
                  </a:lnTo>
                  <a:lnTo>
                    <a:pt x="239983" y="243844"/>
                  </a:lnTo>
                  <a:lnTo>
                    <a:pt x="248994" y="230479"/>
                  </a:lnTo>
                  <a:lnTo>
                    <a:pt x="252298" y="214109"/>
                  </a:lnTo>
                  <a:lnTo>
                    <a:pt x="252298" y="42049"/>
                  </a:lnTo>
                  <a:lnTo>
                    <a:pt x="248994" y="25679"/>
                  </a:lnTo>
                  <a:lnTo>
                    <a:pt x="239983" y="12314"/>
                  </a:lnTo>
                  <a:lnTo>
                    <a:pt x="226618" y="3303"/>
                  </a:lnTo>
                  <a:lnTo>
                    <a:pt x="210248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7" name="object 137"/>
            <p:cNvSpPr/>
            <p:nvPr/>
          </p:nvSpPr>
          <p:spPr>
            <a:xfrm>
              <a:off x="2916237" y="3557305"/>
              <a:ext cx="252729" cy="256540"/>
            </a:xfrm>
            <a:custGeom>
              <a:avLst/>
              <a:gdLst/>
              <a:ahLst/>
              <a:cxnLst/>
              <a:rect l="l" t="t" r="r" b="b"/>
              <a:pathLst>
                <a:path w="252730" h="256539">
                  <a:moveTo>
                    <a:pt x="0" y="42049"/>
                  </a:moveTo>
                  <a:lnTo>
                    <a:pt x="3303" y="25679"/>
                  </a:lnTo>
                  <a:lnTo>
                    <a:pt x="12314" y="12314"/>
                  </a:lnTo>
                  <a:lnTo>
                    <a:pt x="25679" y="3303"/>
                  </a:lnTo>
                  <a:lnTo>
                    <a:pt x="42049" y="0"/>
                  </a:lnTo>
                  <a:lnTo>
                    <a:pt x="210248" y="0"/>
                  </a:lnTo>
                  <a:lnTo>
                    <a:pt x="226618" y="3303"/>
                  </a:lnTo>
                  <a:lnTo>
                    <a:pt x="239983" y="12314"/>
                  </a:lnTo>
                  <a:lnTo>
                    <a:pt x="248994" y="25679"/>
                  </a:lnTo>
                  <a:lnTo>
                    <a:pt x="252298" y="42049"/>
                  </a:lnTo>
                  <a:lnTo>
                    <a:pt x="252298" y="214109"/>
                  </a:lnTo>
                  <a:lnTo>
                    <a:pt x="248994" y="230479"/>
                  </a:lnTo>
                  <a:lnTo>
                    <a:pt x="239983" y="243844"/>
                  </a:lnTo>
                  <a:lnTo>
                    <a:pt x="226618" y="252855"/>
                  </a:lnTo>
                  <a:lnTo>
                    <a:pt x="210248" y="256158"/>
                  </a:lnTo>
                  <a:lnTo>
                    <a:pt x="42049" y="256158"/>
                  </a:lnTo>
                  <a:lnTo>
                    <a:pt x="25679" y="252855"/>
                  </a:lnTo>
                  <a:lnTo>
                    <a:pt x="12314" y="243844"/>
                  </a:lnTo>
                  <a:lnTo>
                    <a:pt x="3303" y="230479"/>
                  </a:lnTo>
                  <a:lnTo>
                    <a:pt x="0" y="214109"/>
                  </a:lnTo>
                  <a:lnTo>
                    <a:pt x="0" y="42049"/>
                  </a:lnTo>
                  <a:close/>
                </a:path>
              </a:pathLst>
            </a:custGeom>
            <a:ln w="28575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38" name="object 138"/>
          <p:cNvSpPr txBox="1"/>
          <p:nvPr/>
        </p:nvSpPr>
        <p:spPr>
          <a:xfrm>
            <a:off x="3001112" y="3602201"/>
            <a:ext cx="83185" cy="1517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2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80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B</a:t>
            </a:r>
            <a:endParaRPr kumimoji="0" sz="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grpSp>
        <p:nvGrpSpPr>
          <p:cNvPr id="139" name="object 139"/>
          <p:cNvGrpSpPr/>
          <p:nvPr/>
        </p:nvGrpSpPr>
        <p:grpSpPr>
          <a:xfrm>
            <a:off x="3988308" y="1408169"/>
            <a:ext cx="391795" cy="370840"/>
            <a:chOff x="3988308" y="1408169"/>
            <a:chExt cx="391795" cy="370840"/>
          </a:xfrm>
        </p:grpSpPr>
        <p:pic>
          <p:nvPicPr>
            <p:cNvPr id="140" name="object 140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3988308" y="1408169"/>
              <a:ext cx="391655" cy="370325"/>
            </a:xfrm>
            <a:prstGeom prst="rect">
              <a:avLst/>
            </a:prstGeom>
          </p:spPr>
        </p:pic>
        <p:pic>
          <p:nvPicPr>
            <p:cNvPr id="141" name="object 141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4047744" y="1458468"/>
              <a:ext cx="297171" cy="304799"/>
            </a:xfrm>
            <a:prstGeom prst="rect">
              <a:avLst/>
            </a:prstGeom>
          </p:spPr>
        </p:pic>
        <p:sp>
          <p:nvSpPr>
            <p:cNvPr id="142" name="object 142"/>
            <p:cNvSpPr/>
            <p:nvPr/>
          </p:nvSpPr>
          <p:spPr>
            <a:xfrm>
              <a:off x="4043682" y="1441328"/>
              <a:ext cx="278130" cy="256540"/>
            </a:xfrm>
            <a:custGeom>
              <a:avLst/>
              <a:gdLst/>
              <a:ahLst/>
              <a:cxnLst/>
              <a:rect l="l" t="t" r="r" b="b"/>
              <a:pathLst>
                <a:path w="278129" h="256539">
                  <a:moveTo>
                    <a:pt x="234835" y="0"/>
                  </a:moveTo>
                  <a:lnTo>
                    <a:pt x="42697" y="0"/>
                  </a:lnTo>
                  <a:lnTo>
                    <a:pt x="26076" y="3354"/>
                  </a:lnTo>
                  <a:lnTo>
                    <a:pt x="12504" y="12504"/>
                  </a:lnTo>
                  <a:lnTo>
                    <a:pt x="3354" y="26076"/>
                  </a:lnTo>
                  <a:lnTo>
                    <a:pt x="0" y="42697"/>
                  </a:lnTo>
                  <a:lnTo>
                    <a:pt x="0" y="213474"/>
                  </a:lnTo>
                  <a:lnTo>
                    <a:pt x="3354" y="230095"/>
                  </a:lnTo>
                  <a:lnTo>
                    <a:pt x="12504" y="243666"/>
                  </a:lnTo>
                  <a:lnTo>
                    <a:pt x="26076" y="252816"/>
                  </a:lnTo>
                  <a:lnTo>
                    <a:pt x="42697" y="256171"/>
                  </a:lnTo>
                  <a:lnTo>
                    <a:pt x="234835" y="256171"/>
                  </a:lnTo>
                  <a:lnTo>
                    <a:pt x="251456" y="252816"/>
                  </a:lnTo>
                  <a:lnTo>
                    <a:pt x="265028" y="243666"/>
                  </a:lnTo>
                  <a:lnTo>
                    <a:pt x="274178" y="230095"/>
                  </a:lnTo>
                  <a:lnTo>
                    <a:pt x="277533" y="213474"/>
                  </a:lnTo>
                  <a:lnTo>
                    <a:pt x="277533" y="42697"/>
                  </a:lnTo>
                  <a:lnTo>
                    <a:pt x="274178" y="26076"/>
                  </a:lnTo>
                  <a:lnTo>
                    <a:pt x="265028" y="12504"/>
                  </a:lnTo>
                  <a:lnTo>
                    <a:pt x="251456" y="3354"/>
                  </a:lnTo>
                  <a:lnTo>
                    <a:pt x="234835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3" name="object 143"/>
            <p:cNvSpPr/>
            <p:nvPr/>
          </p:nvSpPr>
          <p:spPr>
            <a:xfrm>
              <a:off x="4043682" y="1441328"/>
              <a:ext cx="278130" cy="256540"/>
            </a:xfrm>
            <a:custGeom>
              <a:avLst/>
              <a:gdLst/>
              <a:ahLst/>
              <a:cxnLst/>
              <a:rect l="l" t="t" r="r" b="b"/>
              <a:pathLst>
                <a:path w="278129" h="256539">
                  <a:moveTo>
                    <a:pt x="0" y="42697"/>
                  </a:moveTo>
                  <a:lnTo>
                    <a:pt x="3354" y="26076"/>
                  </a:lnTo>
                  <a:lnTo>
                    <a:pt x="12504" y="12504"/>
                  </a:lnTo>
                  <a:lnTo>
                    <a:pt x="26076" y="3354"/>
                  </a:lnTo>
                  <a:lnTo>
                    <a:pt x="42697" y="0"/>
                  </a:lnTo>
                  <a:lnTo>
                    <a:pt x="234835" y="0"/>
                  </a:lnTo>
                  <a:lnTo>
                    <a:pt x="251456" y="3354"/>
                  </a:lnTo>
                  <a:lnTo>
                    <a:pt x="265028" y="12504"/>
                  </a:lnTo>
                  <a:lnTo>
                    <a:pt x="274178" y="26076"/>
                  </a:lnTo>
                  <a:lnTo>
                    <a:pt x="277533" y="42697"/>
                  </a:lnTo>
                  <a:lnTo>
                    <a:pt x="277533" y="213474"/>
                  </a:lnTo>
                  <a:lnTo>
                    <a:pt x="274178" y="230095"/>
                  </a:lnTo>
                  <a:lnTo>
                    <a:pt x="265028" y="243666"/>
                  </a:lnTo>
                  <a:lnTo>
                    <a:pt x="251456" y="252816"/>
                  </a:lnTo>
                  <a:lnTo>
                    <a:pt x="234835" y="256171"/>
                  </a:lnTo>
                  <a:lnTo>
                    <a:pt x="42697" y="256171"/>
                  </a:lnTo>
                  <a:lnTo>
                    <a:pt x="26076" y="252816"/>
                  </a:lnTo>
                  <a:lnTo>
                    <a:pt x="12504" y="243666"/>
                  </a:lnTo>
                  <a:lnTo>
                    <a:pt x="3354" y="230095"/>
                  </a:lnTo>
                  <a:lnTo>
                    <a:pt x="0" y="213474"/>
                  </a:lnTo>
                  <a:lnTo>
                    <a:pt x="0" y="42697"/>
                  </a:lnTo>
                  <a:close/>
                </a:path>
              </a:pathLst>
            </a:custGeom>
            <a:ln w="28575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44" name="object 144"/>
          <p:cNvSpPr txBox="1"/>
          <p:nvPr/>
        </p:nvSpPr>
        <p:spPr>
          <a:xfrm>
            <a:off x="4138505" y="1486229"/>
            <a:ext cx="86360" cy="1517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2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80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endParaRPr kumimoji="0" sz="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grpSp>
        <p:nvGrpSpPr>
          <p:cNvPr id="145" name="object 145"/>
          <p:cNvGrpSpPr/>
          <p:nvPr/>
        </p:nvGrpSpPr>
        <p:grpSpPr>
          <a:xfrm>
            <a:off x="4189476" y="1476749"/>
            <a:ext cx="365760" cy="370840"/>
            <a:chOff x="4189476" y="1476749"/>
            <a:chExt cx="365760" cy="370840"/>
          </a:xfrm>
        </p:grpSpPr>
        <p:pic>
          <p:nvPicPr>
            <p:cNvPr id="146" name="object 146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4189476" y="1476749"/>
              <a:ext cx="365759" cy="370325"/>
            </a:xfrm>
            <a:prstGeom prst="rect">
              <a:avLst/>
            </a:prstGeom>
          </p:spPr>
        </p:pic>
        <p:pic>
          <p:nvPicPr>
            <p:cNvPr id="147" name="object 147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4235196" y="1525524"/>
              <a:ext cx="300215" cy="304799"/>
            </a:xfrm>
            <a:prstGeom prst="rect">
              <a:avLst/>
            </a:prstGeom>
          </p:spPr>
        </p:pic>
        <p:sp>
          <p:nvSpPr>
            <p:cNvPr id="148" name="object 148"/>
            <p:cNvSpPr/>
            <p:nvPr/>
          </p:nvSpPr>
          <p:spPr>
            <a:xfrm>
              <a:off x="4244740" y="1509293"/>
              <a:ext cx="252729" cy="256540"/>
            </a:xfrm>
            <a:custGeom>
              <a:avLst/>
              <a:gdLst/>
              <a:ahLst/>
              <a:cxnLst/>
              <a:rect l="l" t="t" r="r" b="b"/>
              <a:pathLst>
                <a:path w="252729" h="256539">
                  <a:moveTo>
                    <a:pt x="210248" y="0"/>
                  </a:moveTo>
                  <a:lnTo>
                    <a:pt x="42049" y="0"/>
                  </a:lnTo>
                  <a:lnTo>
                    <a:pt x="25679" y="3303"/>
                  </a:lnTo>
                  <a:lnTo>
                    <a:pt x="12314" y="12314"/>
                  </a:lnTo>
                  <a:lnTo>
                    <a:pt x="3303" y="25679"/>
                  </a:lnTo>
                  <a:lnTo>
                    <a:pt x="0" y="42049"/>
                  </a:lnTo>
                  <a:lnTo>
                    <a:pt x="0" y="214109"/>
                  </a:lnTo>
                  <a:lnTo>
                    <a:pt x="3303" y="230479"/>
                  </a:lnTo>
                  <a:lnTo>
                    <a:pt x="12314" y="243844"/>
                  </a:lnTo>
                  <a:lnTo>
                    <a:pt x="25679" y="252855"/>
                  </a:lnTo>
                  <a:lnTo>
                    <a:pt x="42049" y="256158"/>
                  </a:lnTo>
                  <a:lnTo>
                    <a:pt x="210248" y="256158"/>
                  </a:lnTo>
                  <a:lnTo>
                    <a:pt x="226618" y="252855"/>
                  </a:lnTo>
                  <a:lnTo>
                    <a:pt x="239983" y="243844"/>
                  </a:lnTo>
                  <a:lnTo>
                    <a:pt x="248994" y="230479"/>
                  </a:lnTo>
                  <a:lnTo>
                    <a:pt x="252298" y="214109"/>
                  </a:lnTo>
                  <a:lnTo>
                    <a:pt x="252298" y="42049"/>
                  </a:lnTo>
                  <a:lnTo>
                    <a:pt x="248994" y="25679"/>
                  </a:lnTo>
                  <a:lnTo>
                    <a:pt x="239983" y="12314"/>
                  </a:lnTo>
                  <a:lnTo>
                    <a:pt x="226618" y="3303"/>
                  </a:lnTo>
                  <a:lnTo>
                    <a:pt x="210248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9" name="object 149"/>
            <p:cNvSpPr/>
            <p:nvPr/>
          </p:nvSpPr>
          <p:spPr>
            <a:xfrm>
              <a:off x="4244740" y="1509293"/>
              <a:ext cx="252729" cy="256540"/>
            </a:xfrm>
            <a:custGeom>
              <a:avLst/>
              <a:gdLst/>
              <a:ahLst/>
              <a:cxnLst/>
              <a:rect l="l" t="t" r="r" b="b"/>
              <a:pathLst>
                <a:path w="252729" h="256539">
                  <a:moveTo>
                    <a:pt x="0" y="42049"/>
                  </a:moveTo>
                  <a:lnTo>
                    <a:pt x="3303" y="25679"/>
                  </a:lnTo>
                  <a:lnTo>
                    <a:pt x="12314" y="12314"/>
                  </a:lnTo>
                  <a:lnTo>
                    <a:pt x="25679" y="3303"/>
                  </a:lnTo>
                  <a:lnTo>
                    <a:pt x="42049" y="0"/>
                  </a:lnTo>
                  <a:lnTo>
                    <a:pt x="210248" y="0"/>
                  </a:lnTo>
                  <a:lnTo>
                    <a:pt x="226618" y="3303"/>
                  </a:lnTo>
                  <a:lnTo>
                    <a:pt x="239983" y="12314"/>
                  </a:lnTo>
                  <a:lnTo>
                    <a:pt x="248994" y="25679"/>
                  </a:lnTo>
                  <a:lnTo>
                    <a:pt x="252298" y="42049"/>
                  </a:lnTo>
                  <a:lnTo>
                    <a:pt x="252298" y="214109"/>
                  </a:lnTo>
                  <a:lnTo>
                    <a:pt x="248994" y="230479"/>
                  </a:lnTo>
                  <a:lnTo>
                    <a:pt x="239983" y="243844"/>
                  </a:lnTo>
                  <a:lnTo>
                    <a:pt x="226618" y="252855"/>
                  </a:lnTo>
                  <a:lnTo>
                    <a:pt x="210248" y="256158"/>
                  </a:lnTo>
                  <a:lnTo>
                    <a:pt x="42049" y="256158"/>
                  </a:lnTo>
                  <a:lnTo>
                    <a:pt x="25679" y="252855"/>
                  </a:lnTo>
                  <a:lnTo>
                    <a:pt x="12314" y="243844"/>
                  </a:lnTo>
                  <a:lnTo>
                    <a:pt x="3303" y="230479"/>
                  </a:lnTo>
                  <a:lnTo>
                    <a:pt x="0" y="214109"/>
                  </a:lnTo>
                  <a:lnTo>
                    <a:pt x="0" y="42049"/>
                  </a:lnTo>
                  <a:close/>
                </a:path>
              </a:pathLst>
            </a:custGeom>
            <a:ln w="28575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50" name="object 150"/>
          <p:cNvSpPr txBox="1"/>
          <p:nvPr/>
        </p:nvSpPr>
        <p:spPr>
          <a:xfrm>
            <a:off x="4325646" y="1554190"/>
            <a:ext cx="90170" cy="1517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2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80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D</a:t>
            </a:r>
            <a:endParaRPr kumimoji="0" sz="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151" name="object 151"/>
          <p:cNvSpPr txBox="1"/>
          <p:nvPr/>
        </p:nvSpPr>
        <p:spPr>
          <a:xfrm>
            <a:off x="125061" y="2177548"/>
            <a:ext cx="492125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lvl="0" indent="11430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Client  </a:t>
            </a:r>
            <a:r>
              <a:rPr kumimoji="0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pplica</a:t>
            </a:r>
            <a:r>
              <a:rPr kumimoji="0" sz="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r>
              <a:rPr kumimoji="0" sz="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io</a:t>
            </a:r>
            <a:r>
              <a:rPr kumimoji="0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n</a:t>
            </a:r>
            <a:endParaRPr kumimoji="0" sz="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grpSp>
        <p:nvGrpSpPr>
          <p:cNvPr id="152" name="object 152"/>
          <p:cNvGrpSpPr/>
          <p:nvPr/>
        </p:nvGrpSpPr>
        <p:grpSpPr>
          <a:xfrm>
            <a:off x="80336" y="1885753"/>
            <a:ext cx="877569" cy="838200"/>
            <a:chOff x="80336" y="1885753"/>
            <a:chExt cx="877569" cy="838200"/>
          </a:xfrm>
        </p:grpSpPr>
        <p:sp>
          <p:nvSpPr>
            <p:cNvPr id="153" name="object 153"/>
            <p:cNvSpPr/>
            <p:nvPr/>
          </p:nvSpPr>
          <p:spPr>
            <a:xfrm>
              <a:off x="93036" y="1900041"/>
              <a:ext cx="852169" cy="809625"/>
            </a:xfrm>
            <a:custGeom>
              <a:avLst/>
              <a:gdLst/>
              <a:ahLst/>
              <a:cxnLst/>
              <a:rect l="l" t="t" r="r" b="b"/>
              <a:pathLst>
                <a:path w="852169" h="809625">
                  <a:moveTo>
                    <a:pt x="0" y="134912"/>
                  </a:moveTo>
                  <a:lnTo>
                    <a:pt x="6877" y="92269"/>
                  </a:lnTo>
                  <a:lnTo>
                    <a:pt x="26029" y="55234"/>
                  </a:lnTo>
                  <a:lnTo>
                    <a:pt x="55234" y="26029"/>
                  </a:lnTo>
                  <a:lnTo>
                    <a:pt x="92269" y="6877"/>
                  </a:lnTo>
                  <a:lnTo>
                    <a:pt x="134912" y="0"/>
                  </a:lnTo>
                  <a:lnTo>
                    <a:pt x="716737" y="0"/>
                  </a:lnTo>
                  <a:lnTo>
                    <a:pt x="759380" y="6877"/>
                  </a:lnTo>
                  <a:lnTo>
                    <a:pt x="796414" y="26029"/>
                  </a:lnTo>
                  <a:lnTo>
                    <a:pt x="825619" y="55234"/>
                  </a:lnTo>
                  <a:lnTo>
                    <a:pt x="844771" y="92269"/>
                  </a:lnTo>
                  <a:lnTo>
                    <a:pt x="851649" y="134912"/>
                  </a:lnTo>
                  <a:lnTo>
                    <a:pt x="851649" y="674547"/>
                  </a:lnTo>
                  <a:lnTo>
                    <a:pt x="844771" y="717190"/>
                  </a:lnTo>
                  <a:lnTo>
                    <a:pt x="825619" y="754225"/>
                  </a:lnTo>
                  <a:lnTo>
                    <a:pt x="796414" y="783429"/>
                  </a:lnTo>
                  <a:lnTo>
                    <a:pt x="759380" y="802582"/>
                  </a:lnTo>
                  <a:lnTo>
                    <a:pt x="716737" y="809459"/>
                  </a:lnTo>
                  <a:lnTo>
                    <a:pt x="134912" y="809459"/>
                  </a:lnTo>
                  <a:lnTo>
                    <a:pt x="92269" y="802582"/>
                  </a:lnTo>
                  <a:lnTo>
                    <a:pt x="55234" y="783429"/>
                  </a:lnTo>
                  <a:lnTo>
                    <a:pt x="26029" y="754225"/>
                  </a:lnTo>
                  <a:lnTo>
                    <a:pt x="6877" y="717190"/>
                  </a:lnTo>
                  <a:lnTo>
                    <a:pt x="0" y="674547"/>
                  </a:lnTo>
                  <a:lnTo>
                    <a:pt x="0" y="134912"/>
                  </a:lnTo>
                  <a:close/>
                </a:path>
              </a:pathLst>
            </a:custGeom>
            <a:ln w="25400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4" name="object 154"/>
            <p:cNvSpPr/>
            <p:nvPr/>
          </p:nvSpPr>
          <p:spPr>
            <a:xfrm>
              <a:off x="657272" y="1900040"/>
              <a:ext cx="0" cy="809625"/>
            </a:xfrm>
            <a:custGeom>
              <a:avLst/>
              <a:gdLst/>
              <a:ahLst/>
              <a:cxnLst/>
              <a:rect l="l" t="t" r="r" b="b"/>
              <a:pathLst>
                <a:path h="809625">
                  <a:moveTo>
                    <a:pt x="0" y="0"/>
                  </a:moveTo>
                  <a:lnTo>
                    <a:pt x="0" y="809459"/>
                  </a:lnTo>
                </a:path>
              </a:pathLst>
            </a:custGeom>
            <a:ln w="28575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55" name="object 155"/>
          <p:cNvSpPr txBox="1"/>
          <p:nvPr/>
        </p:nvSpPr>
        <p:spPr>
          <a:xfrm>
            <a:off x="731230" y="2138968"/>
            <a:ext cx="8826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lvl="0" indent="0" algn="just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  D  K</a:t>
            </a:r>
            <a:endParaRPr kumimoji="0" sz="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grpSp>
        <p:nvGrpSpPr>
          <p:cNvPr id="156" name="object 156"/>
          <p:cNvGrpSpPr/>
          <p:nvPr/>
        </p:nvGrpSpPr>
        <p:grpSpPr>
          <a:xfrm>
            <a:off x="2060308" y="1626031"/>
            <a:ext cx="3034030" cy="2153285"/>
            <a:chOff x="2060308" y="1626031"/>
            <a:chExt cx="3034030" cy="2153285"/>
          </a:xfrm>
        </p:grpSpPr>
        <p:sp>
          <p:nvSpPr>
            <p:cNvPr id="157" name="object 157"/>
            <p:cNvSpPr/>
            <p:nvPr/>
          </p:nvSpPr>
          <p:spPr>
            <a:xfrm>
              <a:off x="2060308" y="1626031"/>
              <a:ext cx="368935" cy="88265"/>
            </a:xfrm>
            <a:custGeom>
              <a:avLst/>
              <a:gdLst/>
              <a:ahLst/>
              <a:cxnLst/>
              <a:rect l="l" t="t" r="r" b="b"/>
              <a:pathLst>
                <a:path w="368935" h="88264">
                  <a:moveTo>
                    <a:pt x="93167" y="12"/>
                  </a:moveTo>
                  <a:lnTo>
                    <a:pt x="0" y="12"/>
                  </a:lnTo>
                  <a:lnTo>
                    <a:pt x="0" y="87757"/>
                  </a:lnTo>
                  <a:lnTo>
                    <a:pt x="93167" y="87757"/>
                  </a:lnTo>
                  <a:lnTo>
                    <a:pt x="93167" y="12"/>
                  </a:lnTo>
                  <a:close/>
                </a:path>
                <a:path w="368935" h="88264">
                  <a:moveTo>
                    <a:pt x="232079" y="0"/>
                  </a:moveTo>
                  <a:lnTo>
                    <a:pt x="138912" y="0"/>
                  </a:lnTo>
                  <a:lnTo>
                    <a:pt x="138912" y="87744"/>
                  </a:lnTo>
                  <a:lnTo>
                    <a:pt x="232079" y="87744"/>
                  </a:lnTo>
                  <a:lnTo>
                    <a:pt x="232079" y="0"/>
                  </a:lnTo>
                  <a:close/>
                </a:path>
                <a:path w="368935" h="88264">
                  <a:moveTo>
                    <a:pt x="368884" y="12"/>
                  </a:moveTo>
                  <a:lnTo>
                    <a:pt x="275717" y="12"/>
                  </a:lnTo>
                  <a:lnTo>
                    <a:pt x="275717" y="87757"/>
                  </a:lnTo>
                  <a:lnTo>
                    <a:pt x="368884" y="87757"/>
                  </a:lnTo>
                  <a:lnTo>
                    <a:pt x="368884" y="12"/>
                  </a:lnTo>
                  <a:close/>
                </a:path>
              </a:pathLst>
            </a:custGeom>
            <a:solidFill>
              <a:srgbClr val="1F497D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8" name="object 158"/>
            <p:cNvSpPr/>
            <p:nvPr/>
          </p:nvSpPr>
          <p:spPr>
            <a:xfrm>
              <a:off x="2153464" y="1669910"/>
              <a:ext cx="182880" cy="0"/>
            </a:xfrm>
            <a:custGeom>
              <a:avLst/>
              <a:gdLst/>
              <a:ahLst/>
              <a:cxnLst/>
              <a:rect l="l" t="t" r="r" b="b"/>
              <a:pathLst>
                <a:path w="182880">
                  <a:moveTo>
                    <a:pt x="0" y="0"/>
                  </a:moveTo>
                  <a:lnTo>
                    <a:pt x="182562" y="0"/>
                  </a:lnTo>
                </a:path>
              </a:pathLst>
            </a:custGeom>
            <a:ln w="19050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9" name="object 159"/>
            <p:cNvSpPr/>
            <p:nvPr/>
          </p:nvSpPr>
          <p:spPr>
            <a:xfrm>
              <a:off x="2064842" y="2662249"/>
              <a:ext cx="368935" cy="93980"/>
            </a:xfrm>
            <a:custGeom>
              <a:avLst/>
              <a:gdLst/>
              <a:ahLst/>
              <a:cxnLst/>
              <a:rect l="l" t="t" r="r" b="b"/>
              <a:pathLst>
                <a:path w="368935" h="93980">
                  <a:moveTo>
                    <a:pt x="93167" y="0"/>
                  </a:moveTo>
                  <a:lnTo>
                    <a:pt x="0" y="0"/>
                  </a:lnTo>
                  <a:lnTo>
                    <a:pt x="0" y="93637"/>
                  </a:lnTo>
                  <a:lnTo>
                    <a:pt x="93167" y="93637"/>
                  </a:lnTo>
                  <a:lnTo>
                    <a:pt x="93167" y="0"/>
                  </a:lnTo>
                  <a:close/>
                </a:path>
                <a:path w="368935" h="93980">
                  <a:moveTo>
                    <a:pt x="232079" y="0"/>
                  </a:moveTo>
                  <a:lnTo>
                    <a:pt x="138912" y="0"/>
                  </a:lnTo>
                  <a:lnTo>
                    <a:pt x="138912" y="93637"/>
                  </a:lnTo>
                  <a:lnTo>
                    <a:pt x="232079" y="93637"/>
                  </a:lnTo>
                  <a:lnTo>
                    <a:pt x="232079" y="0"/>
                  </a:lnTo>
                  <a:close/>
                </a:path>
                <a:path w="368935" h="93980">
                  <a:moveTo>
                    <a:pt x="368884" y="0"/>
                  </a:moveTo>
                  <a:lnTo>
                    <a:pt x="275717" y="0"/>
                  </a:lnTo>
                  <a:lnTo>
                    <a:pt x="275717" y="93637"/>
                  </a:lnTo>
                  <a:lnTo>
                    <a:pt x="368884" y="93637"/>
                  </a:lnTo>
                  <a:lnTo>
                    <a:pt x="368884" y="0"/>
                  </a:lnTo>
                  <a:close/>
                </a:path>
              </a:pathLst>
            </a:custGeom>
            <a:solidFill>
              <a:srgbClr val="1F497D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0" name="object 160"/>
            <p:cNvSpPr/>
            <p:nvPr/>
          </p:nvSpPr>
          <p:spPr>
            <a:xfrm>
              <a:off x="2157998" y="2709072"/>
              <a:ext cx="182880" cy="0"/>
            </a:xfrm>
            <a:custGeom>
              <a:avLst/>
              <a:gdLst/>
              <a:ahLst/>
              <a:cxnLst/>
              <a:rect l="l" t="t" r="r" b="b"/>
              <a:pathLst>
                <a:path w="182880">
                  <a:moveTo>
                    <a:pt x="0" y="0"/>
                  </a:moveTo>
                  <a:lnTo>
                    <a:pt x="182562" y="0"/>
                  </a:lnTo>
                </a:path>
              </a:pathLst>
            </a:custGeom>
            <a:ln w="19050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1" name="object 161"/>
            <p:cNvSpPr/>
            <p:nvPr/>
          </p:nvSpPr>
          <p:spPr>
            <a:xfrm>
              <a:off x="2068322" y="3685387"/>
              <a:ext cx="368935" cy="93980"/>
            </a:xfrm>
            <a:custGeom>
              <a:avLst/>
              <a:gdLst/>
              <a:ahLst/>
              <a:cxnLst/>
              <a:rect l="l" t="t" r="r" b="b"/>
              <a:pathLst>
                <a:path w="368935" h="93979">
                  <a:moveTo>
                    <a:pt x="93167" y="0"/>
                  </a:moveTo>
                  <a:lnTo>
                    <a:pt x="0" y="0"/>
                  </a:lnTo>
                  <a:lnTo>
                    <a:pt x="0" y="93637"/>
                  </a:lnTo>
                  <a:lnTo>
                    <a:pt x="93167" y="93637"/>
                  </a:lnTo>
                  <a:lnTo>
                    <a:pt x="93167" y="0"/>
                  </a:lnTo>
                  <a:close/>
                </a:path>
                <a:path w="368935" h="93979">
                  <a:moveTo>
                    <a:pt x="232092" y="0"/>
                  </a:moveTo>
                  <a:lnTo>
                    <a:pt x="138925" y="0"/>
                  </a:lnTo>
                  <a:lnTo>
                    <a:pt x="138925" y="93637"/>
                  </a:lnTo>
                  <a:lnTo>
                    <a:pt x="232092" y="93637"/>
                  </a:lnTo>
                  <a:lnTo>
                    <a:pt x="232092" y="0"/>
                  </a:lnTo>
                  <a:close/>
                </a:path>
                <a:path w="368935" h="93979">
                  <a:moveTo>
                    <a:pt x="368896" y="0"/>
                  </a:moveTo>
                  <a:lnTo>
                    <a:pt x="275729" y="0"/>
                  </a:lnTo>
                  <a:lnTo>
                    <a:pt x="275729" y="93637"/>
                  </a:lnTo>
                  <a:lnTo>
                    <a:pt x="368896" y="93637"/>
                  </a:lnTo>
                  <a:lnTo>
                    <a:pt x="368896" y="0"/>
                  </a:lnTo>
                  <a:close/>
                </a:path>
              </a:pathLst>
            </a:custGeom>
            <a:solidFill>
              <a:srgbClr val="1F497D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2" name="object 162"/>
            <p:cNvSpPr/>
            <p:nvPr/>
          </p:nvSpPr>
          <p:spPr>
            <a:xfrm>
              <a:off x="2161481" y="3732212"/>
              <a:ext cx="182880" cy="0"/>
            </a:xfrm>
            <a:custGeom>
              <a:avLst/>
              <a:gdLst/>
              <a:ahLst/>
              <a:cxnLst/>
              <a:rect l="l" t="t" r="r" b="b"/>
              <a:pathLst>
                <a:path w="182880">
                  <a:moveTo>
                    <a:pt x="0" y="0"/>
                  </a:moveTo>
                  <a:lnTo>
                    <a:pt x="182562" y="0"/>
                  </a:lnTo>
                </a:path>
              </a:pathLst>
            </a:custGeom>
            <a:ln w="19050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3" name="object 163"/>
            <p:cNvSpPr/>
            <p:nvPr/>
          </p:nvSpPr>
          <p:spPr>
            <a:xfrm>
              <a:off x="3397339" y="1626031"/>
              <a:ext cx="368935" cy="88265"/>
            </a:xfrm>
            <a:custGeom>
              <a:avLst/>
              <a:gdLst/>
              <a:ahLst/>
              <a:cxnLst/>
              <a:rect l="l" t="t" r="r" b="b"/>
              <a:pathLst>
                <a:path w="368935" h="88264">
                  <a:moveTo>
                    <a:pt x="93167" y="12"/>
                  </a:moveTo>
                  <a:lnTo>
                    <a:pt x="0" y="12"/>
                  </a:lnTo>
                  <a:lnTo>
                    <a:pt x="0" y="87757"/>
                  </a:lnTo>
                  <a:lnTo>
                    <a:pt x="93167" y="87757"/>
                  </a:lnTo>
                  <a:lnTo>
                    <a:pt x="93167" y="12"/>
                  </a:lnTo>
                  <a:close/>
                </a:path>
                <a:path w="368935" h="88264">
                  <a:moveTo>
                    <a:pt x="232079" y="0"/>
                  </a:moveTo>
                  <a:lnTo>
                    <a:pt x="138912" y="0"/>
                  </a:lnTo>
                  <a:lnTo>
                    <a:pt x="138912" y="87744"/>
                  </a:lnTo>
                  <a:lnTo>
                    <a:pt x="232079" y="87744"/>
                  </a:lnTo>
                  <a:lnTo>
                    <a:pt x="232079" y="0"/>
                  </a:lnTo>
                  <a:close/>
                </a:path>
                <a:path w="368935" h="88264">
                  <a:moveTo>
                    <a:pt x="368884" y="12"/>
                  </a:moveTo>
                  <a:lnTo>
                    <a:pt x="275717" y="12"/>
                  </a:lnTo>
                  <a:lnTo>
                    <a:pt x="275717" y="87757"/>
                  </a:lnTo>
                  <a:lnTo>
                    <a:pt x="368884" y="87757"/>
                  </a:lnTo>
                  <a:lnTo>
                    <a:pt x="368884" y="12"/>
                  </a:lnTo>
                  <a:close/>
                </a:path>
              </a:pathLst>
            </a:custGeom>
            <a:solidFill>
              <a:srgbClr val="1F497D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4" name="object 164"/>
            <p:cNvSpPr/>
            <p:nvPr/>
          </p:nvSpPr>
          <p:spPr>
            <a:xfrm>
              <a:off x="3490495" y="1669908"/>
              <a:ext cx="182880" cy="0"/>
            </a:xfrm>
            <a:custGeom>
              <a:avLst/>
              <a:gdLst/>
              <a:ahLst/>
              <a:cxnLst/>
              <a:rect l="l" t="t" r="r" b="b"/>
              <a:pathLst>
                <a:path w="182879">
                  <a:moveTo>
                    <a:pt x="0" y="0"/>
                  </a:moveTo>
                  <a:lnTo>
                    <a:pt x="182562" y="0"/>
                  </a:lnTo>
                </a:path>
              </a:pathLst>
            </a:custGeom>
            <a:ln w="19050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5" name="object 165"/>
            <p:cNvSpPr/>
            <p:nvPr/>
          </p:nvSpPr>
          <p:spPr>
            <a:xfrm>
              <a:off x="4724832" y="1642249"/>
              <a:ext cx="368935" cy="80645"/>
            </a:xfrm>
            <a:custGeom>
              <a:avLst/>
              <a:gdLst/>
              <a:ahLst/>
              <a:cxnLst/>
              <a:rect l="l" t="t" r="r" b="b"/>
              <a:pathLst>
                <a:path w="368935" h="80644">
                  <a:moveTo>
                    <a:pt x="93167" y="12"/>
                  </a:moveTo>
                  <a:lnTo>
                    <a:pt x="0" y="12"/>
                  </a:lnTo>
                  <a:lnTo>
                    <a:pt x="0" y="80606"/>
                  </a:lnTo>
                  <a:lnTo>
                    <a:pt x="93167" y="80606"/>
                  </a:lnTo>
                  <a:lnTo>
                    <a:pt x="93167" y="12"/>
                  </a:lnTo>
                  <a:close/>
                </a:path>
                <a:path w="368935" h="80644">
                  <a:moveTo>
                    <a:pt x="232092" y="0"/>
                  </a:moveTo>
                  <a:lnTo>
                    <a:pt x="138925" y="0"/>
                  </a:lnTo>
                  <a:lnTo>
                    <a:pt x="138925" y="80594"/>
                  </a:lnTo>
                  <a:lnTo>
                    <a:pt x="232092" y="80594"/>
                  </a:lnTo>
                  <a:lnTo>
                    <a:pt x="232092" y="0"/>
                  </a:lnTo>
                  <a:close/>
                </a:path>
                <a:path w="368935" h="80644">
                  <a:moveTo>
                    <a:pt x="368896" y="12"/>
                  </a:moveTo>
                  <a:lnTo>
                    <a:pt x="275729" y="12"/>
                  </a:lnTo>
                  <a:lnTo>
                    <a:pt x="275729" y="80606"/>
                  </a:lnTo>
                  <a:lnTo>
                    <a:pt x="368896" y="80606"/>
                  </a:lnTo>
                  <a:lnTo>
                    <a:pt x="368896" y="12"/>
                  </a:lnTo>
                  <a:close/>
                </a:path>
              </a:pathLst>
            </a:custGeom>
            <a:solidFill>
              <a:srgbClr val="1F497D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6" name="object 166"/>
            <p:cNvSpPr/>
            <p:nvPr/>
          </p:nvSpPr>
          <p:spPr>
            <a:xfrm>
              <a:off x="4817999" y="1682553"/>
              <a:ext cx="182880" cy="0"/>
            </a:xfrm>
            <a:custGeom>
              <a:avLst/>
              <a:gdLst/>
              <a:ahLst/>
              <a:cxnLst/>
              <a:rect l="l" t="t" r="r" b="b"/>
              <a:pathLst>
                <a:path w="182879">
                  <a:moveTo>
                    <a:pt x="0" y="0"/>
                  </a:moveTo>
                  <a:lnTo>
                    <a:pt x="182562" y="0"/>
                  </a:lnTo>
                </a:path>
              </a:pathLst>
            </a:custGeom>
            <a:ln w="19050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67" name="object 16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 marR="0" lvl="0" indent="0" algn="l" defTabSz="914400" rtl="0" eaLnBrk="1" fontAlgn="auto" latinLnBrk="0" hangingPunct="1">
              <a:lnSpc>
                <a:spcPts val="12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pPr marL="38100" marR="0" lvl="0" indent="0" algn="l" defTabSz="914400" rtl="0" eaLnBrk="1" fontAlgn="auto" latinLnBrk="0" hangingPunct="1">
                <a:lnSpc>
                  <a:spcPts val="124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947471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067800" cy="501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1651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56490" y="82548"/>
            <a:ext cx="382905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>
                <a:solidFill>
                  <a:schemeClr val="accent1"/>
                </a:solidFill>
              </a:rPr>
              <a:t>Step 4/7: </a:t>
            </a:r>
            <a:r>
              <a:rPr spc="-5" dirty="0">
                <a:solidFill>
                  <a:schemeClr val="accent1"/>
                </a:solidFill>
              </a:rPr>
              <a:t>Order</a:t>
            </a:r>
            <a:r>
              <a:rPr spc="10" dirty="0">
                <a:solidFill>
                  <a:schemeClr val="accent1"/>
                </a:solidFill>
              </a:rPr>
              <a:t> </a:t>
            </a:r>
            <a:r>
              <a:rPr spc="-20" dirty="0">
                <a:solidFill>
                  <a:schemeClr val="accent1"/>
                </a:solidFill>
              </a:rPr>
              <a:t>Transaction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205791" y="687579"/>
            <a:ext cx="2374900" cy="2324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350" b="0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Responses submitted </a:t>
            </a:r>
            <a:r>
              <a:rPr kumimoji="0" sz="1350" b="0" i="0" u="none" strike="noStrike" kern="1200" cap="none" spc="-1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for</a:t>
            </a:r>
            <a:r>
              <a:rPr kumimoji="0" sz="1350" b="0" i="0" u="none" strike="noStrike" kern="1200" cap="none" spc="-8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1350" b="0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ordering</a:t>
            </a:r>
            <a:endParaRPr kumimoji="0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949884" y="1099165"/>
            <a:ext cx="2447290" cy="4381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5240" marR="5080" lvl="0" indent="-3175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3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Application submits responses </a:t>
            </a:r>
            <a:r>
              <a:rPr kumimoji="0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as a  </a:t>
            </a:r>
            <a:r>
              <a:rPr kumimoji="0" sz="13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transaction to </a:t>
            </a:r>
            <a:r>
              <a:rPr kumimoji="0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be</a:t>
            </a:r>
            <a:r>
              <a:rPr kumimoji="0" sz="135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135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ordered.</a:t>
            </a:r>
            <a:endParaRPr kumimoji="0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949884" y="1716545"/>
            <a:ext cx="2628265" cy="2324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3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Ordering happens across </a:t>
            </a:r>
            <a:r>
              <a:rPr kumimoji="0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the </a:t>
            </a:r>
            <a:r>
              <a:rPr kumimoji="0" sz="135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fabric</a:t>
            </a:r>
            <a:r>
              <a:rPr kumimoji="0" sz="135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in</a:t>
            </a:r>
            <a:endParaRPr kumimoji="0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952984" y="1922339"/>
            <a:ext cx="2734945" cy="4381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lvl="0" indent="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3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parallel </a:t>
            </a:r>
            <a:r>
              <a:rPr kumimoji="0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with </a:t>
            </a:r>
            <a:r>
              <a:rPr kumimoji="0" sz="13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transactions submitted </a:t>
            </a:r>
            <a:r>
              <a:rPr kumimoji="0" sz="135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by  </a:t>
            </a:r>
            <a:r>
              <a:rPr kumimoji="0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other</a:t>
            </a:r>
            <a:r>
              <a:rPr kumimoji="0" sz="135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13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applications</a:t>
            </a:r>
            <a:endParaRPr kumimoji="0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965558" y="2663459"/>
            <a:ext cx="201930" cy="14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K</a:t>
            </a:r>
            <a:r>
              <a:rPr kumimoji="0" sz="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ey:</a:t>
            </a:r>
            <a:endParaRPr kumimoji="0" sz="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5975623" y="2841980"/>
          <a:ext cx="2579370" cy="155221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100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9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7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74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5308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850">
                        <a:latin typeface="Times New Roman"/>
                        <a:cs typeface="Times New Roman"/>
                      </a:endParaRPr>
                    </a:p>
                    <a:p>
                      <a:pPr marL="91440">
                        <a:lnSpc>
                          <a:spcPts val="900"/>
                        </a:lnSpc>
                        <a:spcBef>
                          <a:spcPts val="5"/>
                        </a:spcBef>
                      </a:pPr>
                      <a:r>
                        <a:rPr sz="800" spc="-5" dirty="0">
                          <a:latin typeface="Calibri"/>
                          <a:cs typeface="Calibri"/>
                        </a:rPr>
                        <a:t>Endorser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127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850">
                        <a:latin typeface="Times New Roman"/>
                        <a:cs typeface="Times New Roman"/>
                      </a:endParaRPr>
                    </a:p>
                    <a:p>
                      <a:pPr marL="83820">
                        <a:lnSpc>
                          <a:spcPts val="900"/>
                        </a:lnSpc>
                        <a:spcBef>
                          <a:spcPts val="5"/>
                        </a:spcBef>
                      </a:pPr>
                      <a:r>
                        <a:rPr sz="800" spc="-5" dirty="0">
                          <a:latin typeface="Calibri"/>
                          <a:cs typeface="Calibri"/>
                        </a:rPr>
                        <a:t>Ledger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127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09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950">
                        <a:latin typeface="Times New Roman"/>
                        <a:cs typeface="Times New Roman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sz="800" spc="-5" dirty="0">
                          <a:latin typeface="Calibri"/>
                          <a:cs typeface="Calibri"/>
                        </a:rPr>
                        <a:t>Committing</a:t>
                      </a:r>
                      <a:r>
                        <a:rPr sz="8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800" spc="-5" dirty="0">
                          <a:latin typeface="Calibri"/>
                          <a:cs typeface="Calibri"/>
                        </a:rPr>
                        <a:t>Peer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950">
                        <a:latin typeface="Times New Roman"/>
                        <a:cs typeface="Times New Roman"/>
                      </a:endParaRPr>
                    </a:p>
                    <a:p>
                      <a:pPr marL="83820">
                        <a:lnSpc>
                          <a:spcPct val="100000"/>
                        </a:lnSpc>
                      </a:pPr>
                      <a:r>
                        <a:rPr sz="800" spc="-5" dirty="0">
                          <a:latin typeface="Calibri"/>
                          <a:cs typeface="Calibri"/>
                        </a:rPr>
                        <a:t>Application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753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sz="800" spc="-5" dirty="0">
                          <a:latin typeface="Calibri"/>
                          <a:cs typeface="Calibri"/>
                        </a:rPr>
                        <a:t>Ordering Node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635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0644">
                <a:tc>
                  <a:txBody>
                    <a:bodyPr/>
                    <a:lstStyle/>
                    <a:p>
                      <a:pPr marL="91440" marR="55880">
                        <a:lnSpc>
                          <a:spcPct val="100000"/>
                        </a:lnSpc>
                        <a:spcBef>
                          <a:spcPts val="685"/>
                        </a:spcBef>
                        <a:tabLst>
                          <a:tab pos="1167765" algn="l"/>
                          <a:tab pos="1445895" algn="l"/>
                        </a:tabLst>
                      </a:pPr>
                      <a:r>
                        <a:rPr sz="800" dirty="0">
                          <a:latin typeface="Calibri"/>
                          <a:cs typeface="Calibri"/>
                        </a:rPr>
                        <a:t>Smart</a:t>
                      </a:r>
                      <a:r>
                        <a:rPr sz="800" spc="-114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800" spc="-5" dirty="0">
                          <a:latin typeface="Calibri"/>
                          <a:cs typeface="Calibri"/>
                        </a:rPr>
                        <a:t>Contract </a:t>
                      </a:r>
                      <a:r>
                        <a:rPr sz="800" dirty="0">
                          <a:latin typeface="Calibri"/>
                          <a:cs typeface="Calibri"/>
                        </a:rPr>
                        <a:t>	</a:t>
                      </a:r>
                      <a:r>
                        <a:rPr sz="800" u="dash" dirty="0">
                          <a:uFill>
                            <a:solidFill>
                              <a:srgbClr val="1F497D"/>
                            </a:solidFill>
                          </a:uFill>
                          <a:latin typeface="Calibri"/>
                          <a:cs typeface="Calibri"/>
                        </a:rPr>
                        <a:t> 	</a:t>
                      </a:r>
                      <a:r>
                        <a:rPr sz="8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800" spc="-5" dirty="0">
                          <a:latin typeface="Calibri"/>
                          <a:cs typeface="Calibri"/>
                        </a:rPr>
                        <a:t>            </a:t>
                      </a:r>
                      <a:r>
                        <a:rPr sz="800" spc="6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800" spc="-5" dirty="0">
                          <a:latin typeface="Calibri"/>
                          <a:cs typeface="Calibri"/>
                        </a:rPr>
                        <a:t>(Chaincode)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86995" marB="0">
                    <a:lnL w="12700">
                      <a:solidFill>
                        <a:srgbClr val="000000"/>
                      </a:solidFill>
                      <a:prstDash val="solid"/>
                    </a:lnL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3820" marR="180340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800" dirty="0">
                          <a:latin typeface="Calibri"/>
                          <a:cs typeface="Calibri"/>
                        </a:rPr>
                        <a:t>E</a:t>
                      </a:r>
                      <a:r>
                        <a:rPr sz="800" spc="-5" dirty="0">
                          <a:latin typeface="Calibri"/>
                          <a:cs typeface="Calibri"/>
                        </a:rPr>
                        <a:t>ndorse</a:t>
                      </a:r>
                      <a:r>
                        <a:rPr sz="800" spc="5" dirty="0">
                          <a:latin typeface="Calibri"/>
                          <a:cs typeface="Calibri"/>
                        </a:rPr>
                        <a:t>m</a:t>
                      </a:r>
                      <a:r>
                        <a:rPr sz="800" spc="-5" dirty="0">
                          <a:latin typeface="Calibri"/>
                          <a:cs typeface="Calibri"/>
                        </a:rPr>
                        <a:t>en</a:t>
                      </a:r>
                      <a:r>
                        <a:rPr sz="800" dirty="0">
                          <a:latin typeface="Calibri"/>
                          <a:cs typeface="Calibri"/>
                        </a:rPr>
                        <a:t>t  </a:t>
                      </a:r>
                      <a:r>
                        <a:rPr sz="800" spc="-5" dirty="0">
                          <a:latin typeface="Calibri"/>
                          <a:cs typeface="Calibri"/>
                        </a:rPr>
                        <a:t>Policy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86995" marB="0"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9" name="object 9"/>
          <p:cNvGrpSpPr/>
          <p:nvPr/>
        </p:nvGrpSpPr>
        <p:grpSpPr>
          <a:xfrm>
            <a:off x="6830568" y="2907785"/>
            <a:ext cx="382905" cy="1508760"/>
            <a:chOff x="6830568" y="2907785"/>
            <a:chExt cx="382905" cy="1508760"/>
          </a:xfrm>
        </p:grpSpPr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30568" y="2907785"/>
              <a:ext cx="380999" cy="382517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6885931" y="2940964"/>
              <a:ext cx="267335" cy="267335"/>
            </a:xfrm>
            <a:custGeom>
              <a:avLst/>
              <a:gdLst/>
              <a:ahLst/>
              <a:cxnLst/>
              <a:rect l="l" t="t" r="r" b="b"/>
              <a:pathLst>
                <a:path w="267334" h="267335">
                  <a:moveTo>
                    <a:pt x="222707" y="0"/>
                  </a:moveTo>
                  <a:lnTo>
                    <a:pt x="44538" y="0"/>
                  </a:lnTo>
                  <a:lnTo>
                    <a:pt x="27201" y="3499"/>
                  </a:lnTo>
                  <a:lnTo>
                    <a:pt x="13044" y="13044"/>
                  </a:lnTo>
                  <a:lnTo>
                    <a:pt x="3499" y="27201"/>
                  </a:lnTo>
                  <a:lnTo>
                    <a:pt x="0" y="44538"/>
                  </a:lnTo>
                  <a:lnTo>
                    <a:pt x="0" y="222758"/>
                  </a:lnTo>
                  <a:lnTo>
                    <a:pt x="3499" y="240095"/>
                  </a:lnTo>
                  <a:lnTo>
                    <a:pt x="13044" y="254252"/>
                  </a:lnTo>
                  <a:lnTo>
                    <a:pt x="27201" y="263797"/>
                  </a:lnTo>
                  <a:lnTo>
                    <a:pt x="44538" y="267296"/>
                  </a:lnTo>
                  <a:lnTo>
                    <a:pt x="222707" y="267296"/>
                  </a:lnTo>
                  <a:lnTo>
                    <a:pt x="240044" y="263797"/>
                  </a:lnTo>
                  <a:lnTo>
                    <a:pt x="254201" y="254252"/>
                  </a:lnTo>
                  <a:lnTo>
                    <a:pt x="263746" y="240095"/>
                  </a:lnTo>
                  <a:lnTo>
                    <a:pt x="267246" y="222758"/>
                  </a:lnTo>
                  <a:lnTo>
                    <a:pt x="267246" y="44538"/>
                  </a:lnTo>
                  <a:lnTo>
                    <a:pt x="263746" y="27201"/>
                  </a:lnTo>
                  <a:lnTo>
                    <a:pt x="254201" y="13044"/>
                  </a:lnTo>
                  <a:lnTo>
                    <a:pt x="240044" y="3499"/>
                  </a:lnTo>
                  <a:lnTo>
                    <a:pt x="222707" y="0"/>
                  </a:lnTo>
                  <a:close/>
                </a:path>
              </a:pathLst>
            </a:custGeom>
            <a:solidFill>
              <a:srgbClr val="1F497D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object 12"/>
            <p:cNvSpPr/>
            <p:nvPr/>
          </p:nvSpPr>
          <p:spPr>
            <a:xfrm>
              <a:off x="6885931" y="2940964"/>
              <a:ext cx="267335" cy="267335"/>
            </a:xfrm>
            <a:custGeom>
              <a:avLst/>
              <a:gdLst/>
              <a:ahLst/>
              <a:cxnLst/>
              <a:rect l="l" t="t" r="r" b="b"/>
              <a:pathLst>
                <a:path w="267334" h="267335">
                  <a:moveTo>
                    <a:pt x="0" y="44538"/>
                  </a:moveTo>
                  <a:lnTo>
                    <a:pt x="3499" y="27201"/>
                  </a:lnTo>
                  <a:lnTo>
                    <a:pt x="13044" y="13044"/>
                  </a:lnTo>
                  <a:lnTo>
                    <a:pt x="27201" y="3499"/>
                  </a:lnTo>
                  <a:lnTo>
                    <a:pt x="44538" y="0"/>
                  </a:lnTo>
                  <a:lnTo>
                    <a:pt x="222707" y="0"/>
                  </a:lnTo>
                  <a:lnTo>
                    <a:pt x="240044" y="3499"/>
                  </a:lnTo>
                  <a:lnTo>
                    <a:pt x="254201" y="13044"/>
                  </a:lnTo>
                  <a:lnTo>
                    <a:pt x="263746" y="27201"/>
                  </a:lnTo>
                  <a:lnTo>
                    <a:pt x="267246" y="44538"/>
                  </a:lnTo>
                  <a:lnTo>
                    <a:pt x="267246" y="222758"/>
                  </a:lnTo>
                  <a:lnTo>
                    <a:pt x="263746" y="240095"/>
                  </a:lnTo>
                  <a:lnTo>
                    <a:pt x="254201" y="254252"/>
                  </a:lnTo>
                  <a:lnTo>
                    <a:pt x="240044" y="263797"/>
                  </a:lnTo>
                  <a:lnTo>
                    <a:pt x="222707" y="267296"/>
                  </a:lnTo>
                  <a:lnTo>
                    <a:pt x="44538" y="267296"/>
                  </a:lnTo>
                  <a:lnTo>
                    <a:pt x="27201" y="263797"/>
                  </a:lnTo>
                  <a:lnTo>
                    <a:pt x="13044" y="254252"/>
                  </a:lnTo>
                  <a:lnTo>
                    <a:pt x="3499" y="240095"/>
                  </a:lnTo>
                  <a:lnTo>
                    <a:pt x="0" y="222758"/>
                  </a:lnTo>
                  <a:lnTo>
                    <a:pt x="0" y="44538"/>
                  </a:lnTo>
                  <a:close/>
                </a:path>
              </a:pathLst>
            </a:custGeom>
            <a:ln w="28575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32092" y="3288791"/>
              <a:ext cx="380999" cy="380999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6886850" y="3321766"/>
              <a:ext cx="267335" cy="267335"/>
            </a:xfrm>
            <a:custGeom>
              <a:avLst/>
              <a:gdLst/>
              <a:ahLst/>
              <a:cxnLst/>
              <a:rect l="l" t="t" r="r" b="b"/>
              <a:pathLst>
                <a:path w="267334" h="267335">
                  <a:moveTo>
                    <a:pt x="222707" y="0"/>
                  </a:moveTo>
                  <a:lnTo>
                    <a:pt x="44538" y="0"/>
                  </a:lnTo>
                  <a:lnTo>
                    <a:pt x="27201" y="3499"/>
                  </a:lnTo>
                  <a:lnTo>
                    <a:pt x="13044" y="13044"/>
                  </a:lnTo>
                  <a:lnTo>
                    <a:pt x="3499" y="27201"/>
                  </a:lnTo>
                  <a:lnTo>
                    <a:pt x="0" y="44538"/>
                  </a:lnTo>
                  <a:lnTo>
                    <a:pt x="0" y="222758"/>
                  </a:lnTo>
                  <a:lnTo>
                    <a:pt x="3499" y="240095"/>
                  </a:lnTo>
                  <a:lnTo>
                    <a:pt x="13044" y="254252"/>
                  </a:lnTo>
                  <a:lnTo>
                    <a:pt x="27201" y="263797"/>
                  </a:lnTo>
                  <a:lnTo>
                    <a:pt x="44538" y="267296"/>
                  </a:lnTo>
                  <a:lnTo>
                    <a:pt x="222707" y="267296"/>
                  </a:lnTo>
                  <a:lnTo>
                    <a:pt x="240044" y="263797"/>
                  </a:lnTo>
                  <a:lnTo>
                    <a:pt x="254201" y="254252"/>
                  </a:lnTo>
                  <a:lnTo>
                    <a:pt x="263746" y="240095"/>
                  </a:lnTo>
                  <a:lnTo>
                    <a:pt x="267246" y="222758"/>
                  </a:lnTo>
                  <a:lnTo>
                    <a:pt x="267246" y="44538"/>
                  </a:lnTo>
                  <a:lnTo>
                    <a:pt x="263746" y="27201"/>
                  </a:lnTo>
                  <a:lnTo>
                    <a:pt x="254201" y="13044"/>
                  </a:lnTo>
                  <a:lnTo>
                    <a:pt x="240044" y="3499"/>
                  </a:lnTo>
                  <a:lnTo>
                    <a:pt x="222707" y="0"/>
                  </a:lnTo>
                  <a:close/>
                </a:path>
              </a:pathLst>
            </a:custGeom>
            <a:solidFill>
              <a:srgbClr val="DADADA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" name="object 15"/>
            <p:cNvSpPr/>
            <p:nvPr/>
          </p:nvSpPr>
          <p:spPr>
            <a:xfrm>
              <a:off x="6886850" y="3321766"/>
              <a:ext cx="267335" cy="267335"/>
            </a:xfrm>
            <a:custGeom>
              <a:avLst/>
              <a:gdLst/>
              <a:ahLst/>
              <a:cxnLst/>
              <a:rect l="l" t="t" r="r" b="b"/>
              <a:pathLst>
                <a:path w="267334" h="267335">
                  <a:moveTo>
                    <a:pt x="0" y="44538"/>
                  </a:moveTo>
                  <a:lnTo>
                    <a:pt x="3499" y="27201"/>
                  </a:lnTo>
                  <a:lnTo>
                    <a:pt x="13044" y="13044"/>
                  </a:lnTo>
                  <a:lnTo>
                    <a:pt x="27201" y="3499"/>
                  </a:lnTo>
                  <a:lnTo>
                    <a:pt x="44538" y="0"/>
                  </a:lnTo>
                  <a:lnTo>
                    <a:pt x="222707" y="0"/>
                  </a:lnTo>
                  <a:lnTo>
                    <a:pt x="240044" y="3499"/>
                  </a:lnTo>
                  <a:lnTo>
                    <a:pt x="254201" y="13044"/>
                  </a:lnTo>
                  <a:lnTo>
                    <a:pt x="263746" y="27201"/>
                  </a:lnTo>
                  <a:lnTo>
                    <a:pt x="267246" y="44538"/>
                  </a:lnTo>
                  <a:lnTo>
                    <a:pt x="267246" y="222758"/>
                  </a:lnTo>
                  <a:lnTo>
                    <a:pt x="263746" y="240095"/>
                  </a:lnTo>
                  <a:lnTo>
                    <a:pt x="254201" y="254252"/>
                  </a:lnTo>
                  <a:lnTo>
                    <a:pt x="240044" y="263797"/>
                  </a:lnTo>
                  <a:lnTo>
                    <a:pt x="222707" y="267296"/>
                  </a:lnTo>
                  <a:lnTo>
                    <a:pt x="44538" y="267296"/>
                  </a:lnTo>
                  <a:lnTo>
                    <a:pt x="27201" y="263797"/>
                  </a:lnTo>
                  <a:lnTo>
                    <a:pt x="13044" y="254252"/>
                  </a:lnTo>
                  <a:lnTo>
                    <a:pt x="3499" y="240095"/>
                  </a:lnTo>
                  <a:lnTo>
                    <a:pt x="0" y="222758"/>
                  </a:lnTo>
                  <a:lnTo>
                    <a:pt x="0" y="44538"/>
                  </a:lnTo>
                  <a:close/>
                </a:path>
              </a:pathLst>
            </a:custGeom>
            <a:ln w="28575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830568" y="3649980"/>
              <a:ext cx="380999" cy="380999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6885930" y="3682009"/>
              <a:ext cx="267335" cy="267335"/>
            </a:xfrm>
            <a:custGeom>
              <a:avLst/>
              <a:gdLst/>
              <a:ahLst/>
              <a:cxnLst/>
              <a:rect l="l" t="t" r="r" b="b"/>
              <a:pathLst>
                <a:path w="267334" h="267335">
                  <a:moveTo>
                    <a:pt x="222707" y="0"/>
                  </a:moveTo>
                  <a:lnTo>
                    <a:pt x="44538" y="0"/>
                  </a:lnTo>
                  <a:lnTo>
                    <a:pt x="27201" y="3499"/>
                  </a:lnTo>
                  <a:lnTo>
                    <a:pt x="13044" y="13044"/>
                  </a:lnTo>
                  <a:lnTo>
                    <a:pt x="3499" y="27201"/>
                  </a:lnTo>
                  <a:lnTo>
                    <a:pt x="0" y="44538"/>
                  </a:lnTo>
                  <a:lnTo>
                    <a:pt x="0" y="222757"/>
                  </a:lnTo>
                  <a:lnTo>
                    <a:pt x="3499" y="240095"/>
                  </a:lnTo>
                  <a:lnTo>
                    <a:pt x="13044" y="254252"/>
                  </a:lnTo>
                  <a:lnTo>
                    <a:pt x="27201" y="263797"/>
                  </a:lnTo>
                  <a:lnTo>
                    <a:pt x="44538" y="267296"/>
                  </a:lnTo>
                  <a:lnTo>
                    <a:pt x="222707" y="267296"/>
                  </a:lnTo>
                  <a:lnTo>
                    <a:pt x="240044" y="263797"/>
                  </a:lnTo>
                  <a:lnTo>
                    <a:pt x="254201" y="254252"/>
                  </a:lnTo>
                  <a:lnTo>
                    <a:pt x="263746" y="240095"/>
                  </a:lnTo>
                  <a:lnTo>
                    <a:pt x="267246" y="222757"/>
                  </a:lnTo>
                  <a:lnTo>
                    <a:pt x="267246" y="44538"/>
                  </a:lnTo>
                  <a:lnTo>
                    <a:pt x="263746" y="27201"/>
                  </a:lnTo>
                  <a:lnTo>
                    <a:pt x="254201" y="13044"/>
                  </a:lnTo>
                  <a:lnTo>
                    <a:pt x="240044" y="3499"/>
                  </a:lnTo>
                  <a:lnTo>
                    <a:pt x="222707" y="0"/>
                  </a:lnTo>
                  <a:close/>
                </a:path>
              </a:pathLst>
            </a:custGeom>
            <a:solidFill>
              <a:srgbClr val="11D358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" name="object 18"/>
            <p:cNvSpPr/>
            <p:nvPr/>
          </p:nvSpPr>
          <p:spPr>
            <a:xfrm>
              <a:off x="6885930" y="3682009"/>
              <a:ext cx="267335" cy="267335"/>
            </a:xfrm>
            <a:custGeom>
              <a:avLst/>
              <a:gdLst/>
              <a:ahLst/>
              <a:cxnLst/>
              <a:rect l="l" t="t" r="r" b="b"/>
              <a:pathLst>
                <a:path w="267334" h="267335">
                  <a:moveTo>
                    <a:pt x="0" y="44538"/>
                  </a:moveTo>
                  <a:lnTo>
                    <a:pt x="3499" y="27201"/>
                  </a:lnTo>
                  <a:lnTo>
                    <a:pt x="13044" y="13044"/>
                  </a:lnTo>
                  <a:lnTo>
                    <a:pt x="27201" y="3499"/>
                  </a:lnTo>
                  <a:lnTo>
                    <a:pt x="44538" y="0"/>
                  </a:lnTo>
                  <a:lnTo>
                    <a:pt x="222707" y="0"/>
                  </a:lnTo>
                  <a:lnTo>
                    <a:pt x="240044" y="3499"/>
                  </a:lnTo>
                  <a:lnTo>
                    <a:pt x="254201" y="13044"/>
                  </a:lnTo>
                  <a:lnTo>
                    <a:pt x="263746" y="27201"/>
                  </a:lnTo>
                  <a:lnTo>
                    <a:pt x="267246" y="44538"/>
                  </a:lnTo>
                  <a:lnTo>
                    <a:pt x="267246" y="222757"/>
                  </a:lnTo>
                  <a:lnTo>
                    <a:pt x="263746" y="240095"/>
                  </a:lnTo>
                  <a:lnTo>
                    <a:pt x="254201" y="254252"/>
                  </a:lnTo>
                  <a:lnTo>
                    <a:pt x="240044" y="263797"/>
                  </a:lnTo>
                  <a:lnTo>
                    <a:pt x="222707" y="267296"/>
                  </a:lnTo>
                  <a:lnTo>
                    <a:pt x="44538" y="267296"/>
                  </a:lnTo>
                  <a:lnTo>
                    <a:pt x="27201" y="263797"/>
                  </a:lnTo>
                  <a:lnTo>
                    <a:pt x="13044" y="254252"/>
                  </a:lnTo>
                  <a:lnTo>
                    <a:pt x="3499" y="240095"/>
                  </a:lnTo>
                  <a:lnTo>
                    <a:pt x="0" y="222757"/>
                  </a:lnTo>
                  <a:lnTo>
                    <a:pt x="0" y="44538"/>
                  </a:lnTo>
                  <a:close/>
                </a:path>
              </a:pathLst>
            </a:custGeom>
            <a:ln w="28575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19" name="object 1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830568" y="4035552"/>
              <a:ext cx="380999" cy="380999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6885930" y="4067719"/>
              <a:ext cx="267335" cy="267335"/>
            </a:xfrm>
            <a:custGeom>
              <a:avLst/>
              <a:gdLst/>
              <a:ahLst/>
              <a:cxnLst/>
              <a:rect l="l" t="t" r="r" b="b"/>
              <a:pathLst>
                <a:path w="267334" h="267335">
                  <a:moveTo>
                    <a:pt x="222707" y="0"/>
                  </a:moveTo>
                  <a:lnTo>
                    <a:pt x="44538" y="0"/>
                  </a:lnTo>
                  <a:lnTo>
                    <a:pt x="27201" y="3499"/>
                  </a:lnTo>
                  <a:lnTo>
                    <a:pt x="13044" y="13044"/>
                  </a:lnTo>
                  <a:lnTo>
                    <a:pt x="3499" y="27201"/>
                  </a:lnTo>
                  <a:lnTo>
                    <a:pt x="0" y="44538"/>
                  </a:lnTo>
                  <a:lnTo>
                    <a:pt x="0" y="222758"/>
                  </a:lnTo>
                  <a:lnTo>
                    <a:pt x="3499" y="240095"/>
                  </a:lnTo>
                  <a:lnTo>
                    <a:pt x="13044" y="254252"/>
                  </a:lnTo>
                  <a:lnTo>
                    <a:pt x="27201" y="263797"/>
                  </a:lnTo>
                  <a:lnTo>
                    <a:pt x="44538" y="267296"/>
                  </a:lnTo>
                  <a:lnTo>
                    <a:pt x="222707" y="267296"/>
                  </a:lnTo>
                  <a:lnTo>
                    <a:pt x="240044" y="263797"/>
                  </a:lnTo>
                  <a:lnTo>
                    <a:pt x="254201" y="254252"/>
                  </a:lnTo>
                  <a:lnTo>
                    <a:pt x="263746" y="240095"/>
                  </a:lnTo>
                  <a:lnTo>
                    <a:pt x="267246" y="222758"/>
                  </a:lnTo>
                  <a:lnTo>
                    <a:pt x="267246" y="44538"/>
                  </a:lnTo>
                  <a:lnTo>
                    <a:pt x="263746" y="27201"/>
                  </a:lnTo>
                  <a:lnTo>
                    <a:pt x="254201" y="13044"/>
                  </a:lnTo>
                  <a:lnTo>
                    <a:pt x="240044" y="3499"/>
                  </a:lnTo>
                  <a:lnTo>
                    <a:pt x="222707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6885930" y="4067719"/>
              <a:ext cx="267335" cy="267335"/>
            </a:xfrm>
            <a:custGeom>
              <a:avLst/>
              <a:gdLst/>
              <a:ahLst/>
              <a:cxnLst/>
              <a:rect l="l" t="t" r="r" b="b"/>
              <a:pathLst>
                <a:path w="267334" h="267335">
                  <a:moveTo>
                    <a:pt x="0" y="44538"/>
                  </a:moveTo>
                  <a:lnTo>
                    <a:pt x="3499" y="27201"/>
                  </a:lnTo>
                  <a:lnTo>
                    <a:pt x="13044" y="13044"/>
                  </a:lnTo>
                  <a:lnTo>
                    <a:pt x="27201" y="3499"/>
                  </a:lnTo>
                  <a:lnTo>
                    <a:pt x="44538" y="0"/>
                  </a:lnTo>
                  <a:lnTo>
                    <a:pt x="222707" y="0"/>
                  </a:lnTo>
                  <a:lnTo>
                    <a:pt x="240044" y="3499"/>
                  </a:lnTo>
                  <a:lnTo>
                    <a:pt x="254201" y="13044"/>
                  </a:lnTo>
                  <a:lnTo>
                    <a:pt x="263746" y="27201"/>
                  </a:lnTo>
                  <a:lnTo>
                    <a:pt x="267246" y="44538"/>
                  </a:lnTo>
                  <a:lnTo>
                    <a:pt x="267246" y="222758"/>
                  </a:lnTo>
                  <a:lnTo>
                    <a:pt x="263746" y="240095"/>
                  </a:lnTo>
                  <a:lnTo>
                    <a:pt x="254201" y="254252"/>
                  </a:lnTo>
                  <a:lnTo>
                    <a:pt x="240044" y="263797"/>
                  </a:lnTo>
                  <a:lnTo>
                    <a:pt x="222707" y="267296"/>
                  </a:lnTo>
                  <a:lnTo>
                    <a:pt x="44538" y="267296"/>
                  </a:lnTo>
                  <a:lnTo>
                    <a:pt x="27201" y="263797"/>
                  </a:lnTo>
                  <a:lnTo>
                    <a:pt x="13044" y="254252"/>
                  </a:lnTo>
                  <a:lnTo>
                    <a:pt x="3499" y="240095"/>
                  </a:lnTo>
                  <a:lnTo>
                    <a:pt x="0" y="222758"/>
                  </a:lnTo>
                  <a:lnTo>
                    <a:pt x="0" y="44538"/>
                  </a:lnTo>
                  <a:close/>
                </a:path>
              </a:pathLst>
            </a:custGeom>
            <a:ln w="28575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22" name="object 22"/>
          <p:cNvGrpSpPr/>
          <p:nvPr/>
        </p:nvGrpSpPr>
        <p:grpSpPr>
          <a:xfrm>
            <a:off x="7412079" y="4062191"/>
            <a:ext cx="294005" cy="283210"/>
            <a:chOff x="7412079" y="4062191"/>
            <a:chExt cx="294005" cy="283210"/>
          </a:xfrm>
        </p:grpSpPr>
        <p:sp>
          <p:nvSpPr>
            <p:cNvPr id="23" name="object 23"/>
            <p:cNvSpPr/>
            <p:nvPr/>
          </p:nvSpPr>
          <p:spPr>
            <a:xfrm>
              <a:off x="7424776" y="4074886"/>
              <a:ext cx="268605" cy="257810"/>
            </a:xfrm>
            <a:custGeom>
              <a:avLst/>
              <a:gdLst/>
              <a:ahLst/>
              <a:cxnLst/>
              <a:rect l="l" t="t" r="r" b="b"/>
              <a:pathLst>
                <a:path w="268604" h="257810">
                  <a:moveTo>
                    <a:pt x="268363" y="0"/>
                  </a:moveTo>
                  <a:lnTo>
                    <a:pt x="0" y="0"/>
                  </a:lnTo>
                  <a:lnTo>
                    <a:pt x="0" y="257644"/>
                  </a:lnTo>
                  <a:lnTo>
                    <a:pt x="225412" y="257644"/>
                  </a:lnTo>
                  <a:lnTo>
                    <a:pt x="268363" y="214706"/>
                  </a:lnTo>
                  <a:lnTo>
                    <a:pt x="268363" y="0"/>
                  </a:lnTo>
                  <a:close/>
                </a:path>
              </a:pathLst>
            </a:custGeom>
            <a:solidFill>
              <a:srgbClr val="F7AD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4" name="object 24"/>
            <p:cNvSpPr/>
            <p:nvPr/>
          </p:nvSpPr>
          <p:spPr>
            <a:xfrm>
              <a:off x="7650191" y="4289597"/>
              <a:ext cx="43180" cy="43180"/>
            </a:xfrm>
            <a:custGeom>
              <a:avLst/>
              <a:gdLst/>
              <a:ahLst/>
              <a:cxnLst/>
              <a:rect l="l" t="t" r="r" b="b"/>
              <a:pathLst>
                <a:path w="43179" h="43179">
                  <a:moveTo>
                    <a:pt x="42938" y="0"/>
                  </a:moveTo>
                  <a:lnTo>
                    <a:pt x="8585" y="8585"/>
                  </a:lnTo>
                  <a:lnTo>
                    <a:pt x="0" y="42938"/>
                  </a:lnTo>
                  <a:lnTo>
                    <a:pt x="42938" y="0"/>
                  </a:lnTo>
                  <a:close/>
                </a:path>
              </a:pathLst>
            </a:custGeom>
            <a:solidFill>
              <a:srgbClr val="C78BCD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" name="object 25"/>
            <p:cNvSpPr/>
            <p:nvPr/>
          </p:nvSpPr>
          <p:spPr>
            <a:xfrm>
              <a:off x="7424779" y="4074891"/>
              <a:ext cx="268605" cy="257810"/>
            </a:xfrm>
            <a:custGeom>
              <a:avLst/>
              <a:gdLst/>
              <a:ahLst/>
              <a:cxnLst/>
              <a:rect l="l" t="t" r="r" b="b"/>
              <a:pathLst>
                <a:path w="268604" h="257810">
                  <a:moveTo>
                    <a:pt x="225412" y="257644"/>
                  </a:moveTo>
                  <a:lnTo>
                    <a:pt x="233997" y="223291"/>
                  </a:lnTo>
                  <a:lnTo>
                    <a:pt x="268351" y="214706"/>
                  </a:lnTo>
                  <a:lnTo>
                    <a:pt x="225412" y="257644"/>
                  </a:lnTo>
                  <a:lnTo>
                    <a:pt x="0" y="257644"/>
                  </a:lnTo>
                  <a:lnTo>
                    <a:pt x="0" y="0"/>
                  </a:lnTo>
                  <a:lnTo>
                    <a:pt x="268351" y="0"/>
                  </a:lnTo>
                  <a:lnTo>
                    <a:pt x="268351" y="214706"/>
                  </a:lnTo>
                </a:path>
              </a:pathLst>
            </a:custGeom>
            <a:ln w="25400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26" name="object 26"/>
          <p:cNvGrpSpPr/>
          <p:nvPr/>
        </p:nvGrpSpPr>
        <p:grpSpPr>
          <a:xfrm>
            <a:off x="7360919" y="3288791"/>
            <a:ext cx="381000" cy="381000"/>
            <a:chOff x="7360919" y="3288791"/>
            <a:chExt cx="381000" cy="381000"/>
          </a:xfrm>
        </p:grpSpPr>
        <p:pic>
          <p:nvPicPr>
            <p:cNvPr id="27" name="object 2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360919" y="3288791"/>
              <a:ext cx="380999" cy="380999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7416620" y="3321766"/>
              <a:ext cx="267335" cy="267335"/>
            </a:xfrm>
            <a:custGeom>
              <a:avLst/>
              <a:gdLst/>
              <a:ahLst/>
              <a:cxnLst/>
              <a:rect l="l" t="t" r="r" b="b"/>
              <a:pathLst>
                <a:path w="267334" h="267335">
                  <a:moveTo>
                    <a:pt x="0" y="44538"/>
                  </a:moveTo>
                  <a:lnTo>
                    <a:pt x="3499" y="27201"/>
                  </a:lnTo>
                  <a:lnTo>
                    <a:pt x="13044" y="13044"/>
                  </a:lnTo>
                  <a:lnTo>
                    <a:pt x="27201" y="3499"/>
                  </a:lnTo>
                  <a:lnTo>
                    <a:pt x="44538" y="0"/>
                  </a:lnTo>
                  <a:lnTo>
                    <a:pt x="222707" y="0"/>
                  </a:lnTo>
                  <a:lnTo>
                    <a:pt x="240044" y="3499"/>
                  </a:lnTo>
                  <a:lnTo>
                    <a:pt x="254201" y="13044"/>
                  </a:lnTo>
                  <a:lnTo>
                    <a:pt x="263746" y="27201"/>
                  </a:lnTo>
                  <a:lnTo>
                    <a:pt x="267246" y="44538"/>
                  </a:lnTo>
                  <a:lnTo>
                    <a:pt x="267246" y="222758"/>
                  </a:lnTo>
                  <a:lnTo>
                    <a:pt x="263746" y="240095"/>
                  </a:lnTo>
                  <a:lnTo>
                    <a:pt x="254201" y="254252"/>
                  </a:lnTo>
                  <a:lnTo>
                    <a:pt x="240044" y="263797"/>
                  </a:lnTo>
                  <a:lnTo>
                    <a:pt x="222707" y="267296"/>
                  </a:lnTo>
                  <a:lnTo>
                    <a:pt x="44538" y="267296"/>
                  </a:lnTo>
                  <a:lnTo>
                    <a:pt x="27201" y="263797"/>
                  </a:lnTo>
                  <a:lnTo>
                    <a:pt x="13044" y="254252"/>
                  </a:lnTo>
                  <a:lnTo>
                    <a:pt x="3499" y="240095"/>
                  </a:lnTo>
                  <a:lnTo>
                    <a:pt x="0" y="222758"/>
                  </a:lnTo>
                  <a:lnTo>
                    <a:pt x="0" y="44538"/>
                  </a:lnTo>
                  <a:close/>
                </a:path>
              </a:pathLst>
            </a:custGeom>
            <a:ln w="28575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29" name="object 29"/>
          <p:cNvGrpSpPr/>
          <p:nvPr/>
        </p:nvGrpSpPr>
        <p:grpSpPr>
          <a:xfrm>
            <a:off x="7365796" y="2990405"/>
            <a:ext cx="368935" cy="119380"/>
            <a:chOff x="7365796" y="2990405"/>
            <a:chExt cx="368935" cy="119380"/>
          </a:xfrm>
        </p:grpSpPr>
        <p:sp>
          <p:nvSpPr>
            <p:cNvPr id="30" name="object 30"/>
            <p:cNvSpPr/>
            <p:nvPr/>
          </p:nvSpPr>
          <p:spPr>
            <a:xfrm>
              <a:off x="7365796" y="3003118"/>
              <a:ext cx="93345" cy="93980"/>
            </a:xfrm>
            <a:custGeom>
              <a:avLst/>
              <a:gdLst/>
              <a:ahLst/>
              <a:cxnLst/>
              <a:rect l="l" t="t" r="r" b="b"/>
              <a:pathLst>
                <a:path w="93345" h="93980">
                  <a:moveTo>
                    <a:pt x="93167" y="0"/>
                  </a:moveTo>
                  <a:lnTo>
                    <a:pt x="0" y="0"/>
                  </a:lnTo>
                  <a:lnTo>
                    <a:pt x="0" y="93637"/>
                  </a:lnTo>
                  <a:lnTo>
                    <a:pt x="93167" y="93637"/>
                  </a:lnTo>
                  <a:lnTo>
                    <a:pt x="93167" y="0"/>
                  </a:lnTo>
                  <a:close/>
                </a:path>
              </a:pathLst>
            </a:custGeom>
            <a:solidFill>
              <a:srgbClr val="1F497D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1" name="object 31"/>
            <p:cNvSpPr/>
            <p:nvPr/>
          </p:nvSpPr>
          <p:spPr>
            <a:xfrm>
              <a:off x="7504722" y="3003105"/>
              <a:ext cx="93345" cy="93980"/>
            </a:xfrm>
            <a:custGeom>
              <a:avLst/>
              <a:gdLst/>
              <a:ahLst/>
              <a:cxnLst/>
              <a:rect l="l" t="t" r="r" b="b"/>
              <a:pathLst>
                <a:path w="93345" h="93980">
                  <a:moveTo>
                    <a:pt x="93167" y="0"/>
                  </a:moveTo>
                  <a:lnTo>
                    <a:pt x="0" y="0"/>
                  </a:lnTo>
                  <a:lnTo>
                    <a:pt x="0" y="93637"/>
                  </a:lnTo>
                  <a:lnTo>
                    <a:pt x="93167" y="93637"/>
                  </a:lnTo>
                  <a:lnTo>
                    <a:pt x="93167" y="0"/>
                  </a:lnTo>
                  <a:close/>
                </a:path>
              </a:pathLst>
            </a:custGeom>
            <a:solidFill>
              <a:srgbClr val="1F497D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2" name="object 32"/>
            <p:cNvSpPr/>
            <p:nvPr/>
          </p:nvSpPr>
          <p:spPr>
            <a:xfrm>
              <a:off x="7504722" y="3003105"/>
              <a:ext cx="93345" cy="93980"/>
            </a:xfrm>
            <a:custGeom>
              <a:avLst/>
              <a:gdLst/>
              <a:ahLst/>
              <a:cxnLst/>
              <a:rect l="l" t="t" r="r" b="b"/>
              <a:pathLst>
                <a:path w="93345" h="93980">
                  <a:moveTo>
                    <a:pt x="0" y="0"/>
                  </a:moveTo>
                  <a:lnTo>
                    <a:pt x="93167" y="0"/>
                  </a:lnTo>
                  <a:lnTo>
                    <a:pt x="93167" y="93637"/>
                  </a:lnTo>
                  <a:lnTo>
                    <a:pt x="0" y="93637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3" name="object 33"/>
            <p:cNvSpPr/>
            <p:nvPr/>
          </p:nvSpPr>
          <p:spPr>
            <a:xfrm>
              <a:off x="7641526" y="3003118"/>
              <a:ext cx="93345" cy="93980"/>
            </a:xfrm>
            <a:custGeom>
              <a:avLst/>
              <a:gdLst/>
              <a:ahLst/>
              <a:cxnLst/>
              <a:rect l="l" t="t" r="r" b="b"/>
              <a:pathLst>
                <a:path w="93345" h="93980">
                  <a:moveTo>
                    <a:pt x="93167" y="0"/>
                  </a:moveTo>
                  <a:lnTo>
                    <a:pt x="0" y="0"/>
                  </a:lnTo>
                  <a:lnTo>
                    <a:pt x="0" y="93637"/>
                  </a:lnTo>
                  <a:lnTo>
                    <a:pt x="93167" y="93637"/>
                  </a:lnTo>
                  <a:lnTo>
                    <a:pt x="93167" y="0"/>
                  </a:lnTo>
                  <a:close/>
                </a:path>
              </a:pathLst>
            </a:custGeom>
            <a:solidFill>
              <a:srgbClr val="1F497D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4" name="object 34"/>
            <p:cNvSpPr/>
            <p:nvPr/>
          </p:nvSpPr>
          <p:spPr>
            <a:xfrm>
              <a:off x="7458964" y="3049936"/>
              <a:ext cx="182880" cy="0"/>
            </a:xfrm>
            <a:custGeom>
              <a:avLst/>
              <a:gdLst/>
              <a:ahLst/>
              <a:cxnLst/>
              <a:rect l="l" t="t" r="r" b="b"/>
              <a:pathLst>
                <a:path w="182879">
                  <a:moveTo>
                    <a:pt x="0" y="0"/>
                  </a:moveTo>
                  <a:lnTo>
                    <a:pt x="182562" y="0"/>
                  </a:lnTo>
                </a:path>
              </a:pathLst>
            </a:custGeom>
            <a:ln w="19050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35" name="object 35"/>
          <p:cNvGrpSpPr/>
          <p:nvPr/>
        </p:nvGrpSpPr>
        <p:grpSpPr>
          <a:xfrm>
            <a:off x="1603975" y="666753"/>
            <a:ext cx="4034154" cy="3502025"/>
            <a:chOff x="1603975" y="666753"/>
            <a:chExt cx="4034154" cy="3502025"/>
          </a:xfrm>
        </p:grpSpPr>
        <p:sp>
          <p:nvSpPr>
            <p:cNvPr id="36" name="object 36"/>
            <p:cNvSpPr/>
            <p:nvPr/>
          </p:nvSpPr>
          <p:spPr>
            <a:xfrm>
              <a:off x="1603975" y="666753"/>
              <a:ext cx="4034154" cy="2898140"/>
            </a:xfrm>
            <a:custGeom>
              <a:avLst/>
              <a:gdLst/>
              <a:ahLst/>
              <a:cxnLst/>
              <a:rect l="l" t="t" r="r" b="b"/>
              <a:pathLst>
                <a:path w="4034154" h="2898140">
                  <a:moveTo>
                    <a:pt x="3550704" y="0"/>
                  </a:moveTo>
                  <a:lnTo>
                    <a:pt x="482968" y="0"/>
                  </a:lnTo>
                  <a:lnTo>
                    <a:pt x="436454" y="2210"/>
                  </a:lnTo>
                  <a:lnTo>
                    <a:pt x="391192" y="8708"/>
                  </a:lnTo>
                  <a:lnTo>
                    <a:pt x="347383" y="19290"/>
                  </a:lnTo>
                  <a:lnTo>
                    <a:pt x="305230" y="33754"/>
                  </a:lnTo>
                  <a:lnTo>
                    <a:pt x="264935" y="51898"/>
                  </a:lnTo>
                  <a:lnTo>
                    <a:pt x="226700" y="73519"/>
                  </a:lnTo>
                  <a:lnTo>
                    <a:pt x="190729" y="98415"/>
                  </a:lnTo>
                  <a:lnTo>
                    <a:pt x="157222" y="126384"/>
                  </a:lnTo>
                  <a:lnTo>
                    <a:pt x="126384" y="157222"/>
                  </a:lnTo>
                  <a:lnTo>
                    <a:pt x="98415" y="190729"/>
                  </a:lnTo>
                  <a:lnTo>
                    <a:pt x="73519" y="226700"/>
                  </a:lnTo>
                  <a:lnTo>
                    <a:pt x="51898" y="264935"/>
                  </a:lnTo>
                  <a:lnTo>
                    <a:pt x="33754" y="305230"/>
                  </a:lnTo>
                  <a:lnTo>
                    <a:pt x="19290" y="347383"/>
                  </a:lnTo>
                  <a:lnTo>
                    <a:pt x="8708" y="391192"/>
                  </a:lnTo>
                  <a:lnTo>
                    <a:pt x="2210" y="436454"/>
                  </a:lnTo>
                  <a:lnTo>
                    <a:pt x="0" y="482968"/>
                  </a:lnTo>
                  <a:lnTo>
                    <a:pt x="0" y="2414790"/>
                  </a:lnTo>
                  <a:lnTo>
                    <a:pt x="2210" y="2461304"/>
                  </a:lnTo>
                  <a:lnTo>
                    <a:pt x="8708" y="2506566"/>
                  </a:lnTo>
                  <a:lnTo>
                    <a:pt x="19290" y="2550376"/>
                  </a:lnTo>
                  <a:lnTo>
                    <a:pt x="33754" y="2592530"/>
                  </a:lnTo>
                  <a:lnTo>
                    <a:pt x="51898" y="2632826"/>
                  </a:lnTo>
                  <a:lnTo>
                    <a:pt x="73519" y="2671062"/>
                  </a:lnTo>
                  <a:lnTo>
                    <a:pt x="98415" y="2707034"/>
                  </a:lnTo>
                  <a:lnTo>
                    <a:pt x="126384" y="2740542"/>
                  </a:lnTo>
                  <a:lnTo>
                    <a:pt x="157222" y="2771381"/>
                  </a:lnTo>
                  <a:lnTo>
                    <a:pt x="190729" y="2799351"/>
                  </a:lnTo>
                  <a:lnTo>
                    <a:pt x="226700" y="2824248"/>
                  </a:lnTo>
                  <a:lnTo>
                    <a:pt x="264935" y="2845870"/>
                  </a:lnTo>
                  <a:lnTo>
                    <a:pt x="305230" y="2864015"/>
                  </a:lnTo>
                  <a:lnTo>
                    <a:pt x="347383" y="2878479"/>
                  </a:lnTo>
                  <a:lnTo>
                    <a:pt x="391192" y="2889062"/>
                  </a:lnTo>
                  <a:lnTo>
                    <a:pt x="436454" y="2895560"/>
                  </a:lnTo>
                  <a:lnTo>
                    <a:pt x="482968" y="2897771"/>
                  </a:lnTo>
                  <a:lnTo>
                    <a:pt x="3550704" y="2897771"/>
                  </a:lnTo>
                  <a:lnTo>
                    <a:pt x="3597217" y="2895560"/>
                  </a:lnTo>
                  <a:lnTo>
                    <a:pt x="3642479" y="2889062"/>
                  </a:lnTo>
                  <a:lnTo>
                    <a:pt x="3686288" y="2878479"/>
                  </a:lnTo>
                  <a:lnTo>
                    <a:pt x="3728442" y="2864015"/>
                  </a:lnTo>
                  <a:lnTo>
                    <a:pt x="3768737" y="2845870"/>
                  </a:lnTo>
                  <a:lnTo>
                    <a:pt x="3806971" y="2824248"/>
                  </a:lnTo>
                  <a:lnTo>
                    <a:pt x="3842943" y="2799351"/>
                  </a:lnTo>
                  <a:lnTo>
                    <a:pt x="3876449" y="2771381"/>
                  </a:lnTo>
                  <a:lnTo>
                    <a:pt x="3907288" y="2740542"/>
                  </a:lnTo>
                  <a:lnTo>
                    <a:pt x="3935256" y="2707034"/>
                  </a:lnTo>
                  <a:lnTo>
                    <a:pt x="3960152" y="2671062"/>
                  </a:lnTo>
                  <a:lnTo>
                    <a:pt x="3981773" y="2632826"/>
                  </a:lnTo>
                  <a:lnTo>
                    <a:pt x="3999917" y="2592530"/>
                  </a:lnTo>
                  <a:lnTo>
                    <a:pt x="4014381" y="2550376"/>
                  </a:lnTo>
                  <a:lnTo>
                    <a:pt x="4024963" y="2506566"/>
                  </a:lnTo>
                  <a:lnTo>
                    <a:pt x="4031461" y="2461304"/>
                  </a:lnTo>
                  <a:lnTo>
                    <a:pt x="4033672" y="2414790"/>
                  </a:lnTo>
                  <a:lnTo>
                    <a:pt x="4033672" y="482968"/>
                  </a:lnTo>
                  <a:lnTo>
                    <a:pt x="4031461" y="436454"/>
                  </a:lnTo>
                  <a:lnTo>
                    <a:pt x="4024963" y="391192"/>
                  </a:lnTo>
                  <a:lnTo>
                    <a:pt x="4014381" y="347383"/>
                  </a:lnTo>
                  <a:lnTo>
                    <a:pt x="3999917" y="305230"/>
                  </a:lnTo>
                  <a:lnTo>
                    <a:pt x="3981773" y="264935"/>
                  </a:lnTo>
                  <a:lnTo>
                    <a:pt x="3960152" y="226700"/>
                  </a:lnTo>
                  <a:lnTo>
                    <a:pt x="3935256" y="190729"/>
                  </a:lnTo>
                  <a:lnTo>
                    <a:pt x="3907288" y="157222"/>
                  </a:lnTo>
                  <a:lnTo>
                    <a:pt x="3876449" y="126384"/>
                  </a:lnTo>
                  <a:lnTo>
                    <a:pt x="3842943" y="98415"/>
                  </a:lnTo>
                  <a:lnTo>
                    <a:pt x="3806971" y="73519"/>
                  </a:lnTo>
                  <a:lnTo>
                    <a:pt x="3768737" y="51898"/>
                  </a:lnTo>
                  <a:lnTo>
                    <a:pt x="3728442" y="33754"/>
                  </a:lnTo>
                  <a:lnTo>
                    <a:pt x="3686288" y="19290"/>
                  </a:lnTo>
                  <a:lnTo>
                    <a:pt x="3642479" y="8708"/>
                  </a:lnTo>
                  <a:lnTo>
                    <a:pt x="3597217" y="2210"/>
                  </a:lnTo>
                  <a:lnTo>
                    <a:pt x="3550704" y="0"/>
                  </a:lnTo>
                  <a:close/>
                </a:path>
              </a:pathLst>
            </a:custGeom>
            <a:solidFill>
              <a:srgbClr val="E6E0EC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7" name="object 37"/>
            <p:cNvSpPr/>
            <p:nvPr/>
          </p:nvSpPr>
          <p:spPr>
            <a:xfrm>
              <a:off x="3621798" y="2521384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0"/>
                  </a:moveTo>
                  <a:lnTo>
                    <a:pt x="0" y="76200"/>
                  </a:lnTo>
                  <a:lnTo>
                    <a:pt x="76200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8" name="object 38"/>
            <p:cNvSpPr/>
            <p:nvPr/>
          </p:nvSpPr>
          <p:spPr>
            <a:xfrm>
              <a:off x="4346177" y="3479022"/>
              <a:ext cx="0" cy="675005"/>
            </a:xfrm>
            <a:custGeom>
              <a:avLst/>
              <a:gdLst/>
              <a:ahLst/>
              <a:cxnLst/>
              <a:rect l="l" t="t" r="r" b="b"/>
              <a:pathLst>
                <a:path h="675004">
                  <a:moveTo>
                    <a:pt x="0" y="674509"/>
                  </a:moveTo>
                  <a:lnTo>
                    <a:pt x="0" y="0"/>
                  </a:lnTo>
                </a:path>
              </a:pathLst>
            </a:custGeom>
            <a:ln w="19050">
              <a:solidFill>
                <a:srgbClr val="FF000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9" name="object 39"/>
            <p:cNvSpPr/>
            <p:nvPr/>
          </p:nvSpPr>
          <p:spPr>
            <a:xfrm>
              <a:off x="4308082" y="3415516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0" y="76199"/>
                  </a:lnTo>
                  <a:lnTo>
                    <a:pt x="76200" y="76199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0" name="object 40"/>
            <p:cNvSpPr/>
            <p:nvPr/>
          </p:nvSpPr>
          <p:spPr>
            <a:xfrm>
              <a:off x="4493849" y="3588823"/>
              <a:ext cx="4445" cy="570230"/>
            </a:xfrm>
            <a:custGeom>
              <a:avLst/>
              <a:gdLst/>
              <a:ahLst/>
              <a:cxnLst/>
              <a:rect l="l" t="t" r="r" b="b"/>
              <a:pathLst>
                <a:path w="4445" h="570229">
                  <a:moveTo>
                    <a:pt x="0" y="569988"/>
                  </a:moveTo>
                  <a:lnTo>
                    <a:pt x="4254" y="0"/>
                  </a:lnTo>
                </a:path>
              </a:pathLst>
            </a:custGeom>
            <a:ln w="19049">
              <a:solidFill>
                <a:srgbClr val="FF000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1" name="object 41"/>
            <p:cNvSpPr/>
            <p:nvPr/>
          </p:nvSpPr>
          <p:spPr>
            <a:xfrm>
              <a:off x="4459911" y="3525321"/>
              <a:ext cx="76200" cy="76835"/>
            </a:xfrm>
            <a:custGeom>
              <a:avLst/>
              <a:gdLst/>
              <a:ahLst/>
              <a:cxnLst/>
              <a:rect l="l" t="t" r="r" b="b"/>
              <a:pathLst>
                <a:path w="76200" h="76835">
                  <a:moveTo>
                    <a:pt x="38671" y="0"/>
                  </a:moveTo>
                  <a:lnTo>
                    <a:pt x="0" y="75907"/>
                  </a:lnTo>
                  <a:lnTo>
                    <a:pt x="76200" y="76479"/>
                  </a:lnTo>
                  <a:lnTo>
                    <a:pt x="38671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2" name="object 42"/>
            <p:cNvSpPr/>
            <p:nvPr/>
          </p:nvSpPr>
          <p:spPr>
            <a:xfrm>
              <a:off x="4651183" y="3698618"/>
              <a:ext cx="1905" cy="455295"/>
            </a:xfrm>
            <a:custGeom>
              <a:avLst/>
              <a:gdLst/>
              <a:ahLst/>
              <a:cxnLst/>
              <a:rect l="l" t="t" r="r" b="b"/>
              <a:pathLst>
                <a:path w="1904" h="455295">
                  <a:moveTo>
                    <a:pt x="1473" y="454913"/>
                  </a:moveTo>
                  <a:lnTo>
                    <a:pt x="0" y="0"/>
                  </a:lnTo>
                </a:path>
              </a:pathLst>
            </a:custGeom>
            <a:ln w="19050">
              <a:solidFill>
                <a:srgbClr val="FF000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3" name="object 43"/>
            <p:cNvSpPr/>
            <p:nvPr/>
          </p:nvSpPr>
          <p:spPr>
            <a:xfrm>
              <a:off x="4613121" y="3635117"/>
              <a:ext cx="76200" cy="76835"/>
            </a:xfrm>
            <a:custGeom>
              <a:avLst/>
              <a:gdLst/>
              <a:ahLst/>
              <a:cxnLst/>
              <a:rect l="l" t="t" r="r" b="b"/>
              <a:pathLst>
                <a:path w="76200" h="76835">
                  <a:moveTo>
                    <a:pt x="37858" y="0"/>
                  </a:moveTo>
                  <a:lnTo>
                    <a:pt x="0" y="76327"/>
                  </a:lnTo>
                  <a:lnTo>
                    <a:pt x="76200" y="76085"/>
                  </a:lnTo>
                  <a:lnTo>
                    <a:pt x="37858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4" name="object 44"/>
            <p:cNvSpPr/>
            <p:nvPr/>
          </p:nvSpPr>
          <p:spPr>
            <a:xfrm>
              <a:off x="4803614" y="3808431"/>
              <a:ext cx="1270" cy="350520"/>
            </a:xfrm>
            <a:custGeom>
              <a:avLst/>
              <a:gdLst/>
              <a:ahLst/>
              <a:cxnLst/>
              <a:rect l="l" t="t" r="r" b="b"/>
              <a:pathLst>
                <a:path w="1270" h="350520">
                  <a:moveTo>
                    <a:pt x="1270" y="350380"/>
                  </a:moveTo>
                  <a:lnTo>
                    <a:pt x="0" y="0"/>
                  </a:lnTo>
                </a:path>
              </a:pathLst>
            </a:custGeom>
            <a:ln w="19050">
              <a:solidFill>
                <a:srgbClr val="FF000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5" name="object 45"/>
            <p:cNvSpPr/>
            <p:nvPr/>
          </p:nvSpPr>
          <p:spPr>
            <a:xfrm>
              <a:off x="4765553" y="3744922"/>
              <a:ext cx="76200" cy="76835"/>
            </a:xfrm>
            <a:custGeom>
              <a:avLst/>
              <a:gdLst/>
              <a:ahLst/>
              <a:cxnLst/>
              <a:rect l="l" t="t" r="r" b="b"/>
              <a:pathLst>
                <a:path w="76200" h="76835">
                  <a:moveTo>
                    <a:pt x="37820" y="0"/>
                  </a:moveTo>
                  <a:lnTo>
                    <a:pt x="0" y="76339"/>
                  </a:lnTo>
                  <a:lnTo>
                    <a:pt x="76200" y="76060"/>
                  </a:lnTo>
                  <a:lnTo>
                    <a:pt x="3782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46" name="object 46"/>
          <p:cNvSpPr txBox="1"/>
          <p:nvPr/>
        </p:nvSpPr>
        <p:spPr>
          <a:xfrm>
            <a:off x="2801226" y="3577118"/>
            <a:ext cx="2327275" cy="8147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Hyperledger </a:t>
            </a:r>
            <a:r>
              <a:rPr kumimoji="0" sz="12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Fabric</a:t>
            </a:r>
            <a:r>
              <a:rPr kumimoji="0" sz="12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Network</a:t>
            </a: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1100455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(other</a:t>
            </a:r>
            <a:r>
              <a:rPr kumimoji="0" sz="1200" b="0" i="0" u="none" strike="noStrike" kern="1200" cap="none" spc="-5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applications)</a:t>
            </a: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grpSp>
        <p:nvGrpSpPr>
          <p:cNvPr id="47" name="object 47"/>
          <p:cNvGrpSpPr/>
          <p:nvPr/>
        </p:nvGrpSpPr>
        <p:grpSpPr>
          <a:xfrm>
            <a:off x="3697997" y="1858755"/>
            <a:ext cx="1709420" cy="1445895"/>
            <a:chOff x="3697997" y="1858755"/>
            <a:chExt cx="1709420" cy="1445895"/>
          </a:xfrm>
        </p:grpSpPr>
        <p:sp>
          <p:nvSpPr>
            <p:cNvPr id="48" name="object 48"/>
            <p:cNvSpPr/>
            <p:nvPr/>
          </p:nvSpPr>
          <p:spPr>
            <a:xfrm>
              <a:off x="3697997" y="1858755"/>
              <a:ext cx="1709420" cy="1402080"/>
            </a:xfrm>
            <a:custGeom>
              <a:avLst/>
              <a:gdLst/>
              <a:ahLst/>
              <a:cxnLst/>
              <a:rect l="l" t="t" r="r" b="b"/>
              <a:pathLst>
                <a:path w="1709420" h="1402079">
                  <a:moveTo>
                    <a:pt x="1475727" y="0"/>
                  </a:moveTo>
                  <a:lnTo>
                    <a:pt x="233578" y="0"/>
                  </a:lnTo>
                  <a:lnTo>
                    <a:pt x="186506" y="4745"/>
                  </a:lnTo>
                  <a:lnTo>
                    <a:pt x="142662" y="18355"/>
                  </a:lnTo>
                  <a:lnTo>
                    <a:pt x="102985" y="39890"/>
                  </a:lnTo>
                  <a:lnTo>
                    <a:pt x="68416" y="68411"/>
                  </a:lnTo>
                  <a:lnTo>
                    <a:pt x="39893" y="102980"/>
                  </a:lnTo>
                  <a:lnTo>
                    <a:pt x="18356" y="142657"/>
                  </a:lnTo>
                  <a:lnTo>
                    <a:pt x="4745" y="186502"/>
                  </a:lnTo>
                  <a:lnTo>
                    <a:pt x="0" y="233578"/>
                  </a:lnTo>
                  <a:lnTo>
                    <a:pt x="0" y="1167892"/>
                  </a:lnTo>
                  <a:lnTo>
                    <a:pt x="4745" y="1214963"/>
                  </a:lnTo>
                  <a:lnTo>
                    <a:pt x="18356" y="1258807"/>
                  </a:lnTo>
                  <a:lnTo>
                    <a:pt x="39893" y="1298484"/>
                  </a:lnTo>
                  <a:lnTo>
                    <a:pt x="68416" y="1333053"/>
                  </a:lnTo>
                  <a:lnTo>
                    <a:pt x="102985" y="1361576"/>
                  </a:lnTo>
                  <a:lnTo>
                    <a:pt x="142662" y="1383113"/>
                  </a:lnTo>
                  <a:lnTo>
                    <a:pt x="186506" y="1396724"/>
                  </a:lnTo>
                  <a:lnTo>
                    <a:pt x="233578" y="1401470"/>
                  </a:lnTo>
                  <a:lnTo>
                    <a:pt x="1475727" y="1401470"/>
                  </a:lnTo>
                  <a:lnTo>
                    <a:pt x="1522803" y="1396724"/>
                  </a:lnTo>
                  <a:lnTo>
                    <a:pt x="1566650" y="1383113"/>
                  </a:lnTo>
                  <a:lnTo>
                    <a:pt x="1606329" y="1361576"/>
                  </a:lnTo>
                  <a:lnTo>
                    <a:pt x="1640900" y="1333053"/>
                  </a:lnTo>
                  <a:lnTo>
                    <a:pt x="1669424" y="1298484"/>
                  </a:lnTo>
                  <a:lnTo>
                    <a:pt x="1690961" y="1258807"/>
                  </a:lnTo>
                  <a:lnTo>
                    <a:pt x="1704572" y="1214963"/>
                  </a:lnTo>
                  <a:lnTo>
                    <a:pt x="1709318" y="1167892"/>
                  </a:lnTo>
                  <a:lnTo>
                    <a:pt x="1709318" y="233578"/>
                  </a:lnTo>
                  <a:lnTo>
                    <a:pt x="1704572" y="186502"/>
                  </a:lnTo>
                  <a:lnTo>
                    <a:pt x="1690961" y="142657"/>
                  </a:lnTo>
                  <a:lnTo>
                    <a:pt x="1669424" y="102980"/>
                  </a:lnTo>
                  <a:lnTo>
                    <a:pt x="1640900" y="68411"/>
                  </a:lnTo>
                  <a:lnTo>
                    <a:pt x="1606329" y="39890"/>
                  </a:lnTo>
                  <a:lnTo>
                    <a:pt x="1566650" y="18355"/>
                  </a:lnTo>
                  <a:lnTo>
                    <a:pt x="1522803" y="4745"/>
                  </a:lnTo>
                  <a:lnTo>
                    <a:pt x="1475727" y="0"/>
                  </a:lnTo>
                  <a:close/>
                </a:path>
              </a:pathLst>
            </a:custGeom>
            <a:solidFill>
              <a:srgbClr val="CCC1DA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49" name="object 4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790188" y="2578608"/>
              <a:ext cx="711695" cy="635503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819144" y="2578608"/>
              <a:ext cx="720848" cy="725423"/>
            </a:xfrm>
            <a:prstGeom prst="rect">
              <a:avLst/>
            </a:prstGeom>
          </p:spPr>
        </p:pic>
        <p:sp>
          <p:nvSpPr>
            <p:cNvPr id="51" name="object 51"/>
            <p:cNvSpPr/>
            <p:nvPr/>
          </p:nvSpPr>
          <p:spPr>
            <a:xfrm>
              <a:off x="3845072" y="2610854"/>
              <a:ext cx="598805" cy="521334"/>
            </a:xfrm>
            <a:custGeom>
              <a:avLst/>
              <a:gdLst/>
              <a:ahLst/>
              <a:cxnLst/>
              <a:rect l="l" t="t" r="r" b="b"/>
              <a:pathLst>
                <a:path w="598804" h="521335">
                  <a:moveTo>
                    <a:pt x="511352" y="0"/>
                  </a:moveTo>
                  <a:lnTo>
                    <a:pt x="86842" y="0"/>
                  </a:lnTo>
                  <a:lnTo>
                    <a:pt x="53036" y="6825"/>
                  </a:lnTo>
                  <a:lnTo>
                    <a:pt x="25433" y="25438"/>
                  </a:lnTo>
                  <a:lnTo>
                    <a:pt x="6823" y="53042"/>
                  </a:lnTo>
                  <a:lnTo>
                    <a:pt x="0" y="86842"/>
                  </a:lnTo>
                  <a:lnTo>
                    <a:pt x="0" y="434200"/>
                  </a:lnTo>
                  <a:lnTo>
                    <a:pt x="6823" y="468005"/>
                  </a:lnTo>
                  <a:lnTo>
                    <a:pt x="25433" y="495609"/>
                  </a:lnTo>
                  <a:lnTo>
                    <a:pt x="53036" y="514219"/>
                  </a:lnTo>
                  <a:lnTo>
                    <a:pt x="86842" y="521042"/>
                  </a:lnTo>
                  <a:lnTo>
                    <a:pt x="511352" y="521042"/>
                  </a:lnTo>
                  <a:lnTo>
                    <a:pt x="545158" y="514219"/>
                  </a:lnTo>
                  <a:lnTo>
                    <a:pt x="572762" y="495609"/>
                  </a:lnTo>
                  <a:lnTo>
                    <a:pt x="591371" y="468005"/>
                  </a:lnTo>
                  <a:lnTo>
                    <a:pt x="598195" y="434200"/>
                  </a:lnTo>
                  <a:lnTo>
                    <a:pt x="598195" y="86842"/>
                  </a:lnTo>
                  <a:lnTo>
                    <a:pt x="591371" y="53042"/>
                  </a:lnTo>
                  <a:lnTo>
                    <a:pt x="572762" y="25438"/>
                  </a:lnTo>
                  <a:lnTo>
                    <a:pt x="545158" y="6825"/>
                  </a:lnTo>
                  <a:lnTo>
                    <a:pt x="511352" y="0"/>
                  </a:lnTo>
                  <a:close/>
                </a:path>
              </a:pathLst>
            </a:custGeom>
            <a:solidFill>
              <a:srgbClr val="11D358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2" name="object 52"/>
            <p:cNvSpPr/>
            <p:nvPr/>
          </p:nvSpPr>
          <p:spPr>
            <a:xfrm>
              <a:off x="3845072" y="2610854"/>
              <a:ext cx="598805" cy="521334"/>
            </a:xfrm>
            <a:custGeom>
              <a:avLst/>
              <a:gdLst/>
              <a:ahLst/>
              <a:cxnLst/>
              <a:rect l="l" t="t" r="r" b="b"/>
              <a:pathLst>
                <a:path w="598804" h="521335">
                  <a:moveTo>
                    <a:pt x="0" y="86842"/>
                  </a:moveTo>
                  <a:lnTo>
                    <a:pt x="6823" y="53042"/>
                  </a:lnTo>
                  <a:lnTo>
                    <a:pt x="25433" y="25438"/>
                  </a:lnTo>
                  <a:lnTo>
                    <a:pt x="53036" y="6825"/>
                  </a:lnTo>
                  <a:lnTo>
                    <a:pt x="86842" y="0"/>
                  </a:lnTo>
                  <a:lnTo>
                    <a:pt x="511352" y="0"/>
                  </a:lnTo>
                  <a:lnTo>
                    <a:pt x="545158" y="6825"/>
                  </a:lnTo>
                  <a:lnTo>
                    <a:pt x="572762" y="25438"/>
                  </a:lnTo>
                  <a:lnTo>
                    <a:pt x="591371" y="53042"/>
                  </a:lnTo>
                  <a:lnTo>
                    <a:pt x="598195" y="86842"/>
                  </a:lnTo>
                  <a:lnTo>
                    <a:pt x="598195" y="434200"/>
                  </a:lnTo>
                  <a:lnTo>
                    <a:pt x="591371" y="468005"/>
                  </a:lnTo>
                  <a:lnTo>
                    <a:pt x="572762" y="495609"/>
                  </a:lnTo>
                  <a:lnTo>
                    <a:pt x="545158" y="514219"/>
                  </a:lnTo>
                  <a:lnTo>
                    <a:pt x="511352" y="521042"/>
                  </a:lnTo>
                  <a:lnTo>
                    <a:pt x="86842" y="521042"/>
                  </a:lnTo>
                  <a:lnTo>
                    <a:pt x="53036" y="514219"/>
                  </a:lnTo>
                  <a:lnTo>
                    <a:pt x="25433" y="495609"/>
                  </a:lnTo>
                  <a:lnTo>
                    <a:pt x="6823" y="468005"/>
                  </a:lnTo>
                  <a:lnTo>
                    <a:pt x="0" y="434200"/>
                  </a:lnTo>
                  <a:lnTo>
                    <a:pt x="0" y="86842"/>
                  </a:lnTo>
                  <a:close/>
                </a:path>
              </a:pathLst>
            </a:custGeom>
            <a:ln w="28575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53" name="object 5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790188" y="1927856"/>
              <a:ext cx="711695" cy="635499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819144" y="1929384"/>
              <a:ext cx="720848" cy="725423"/>
            </a:xfrm>
            <a:prstGeom prst="rect">
              <a:avLst/>
            </a:prstGeom>
          </p:spPr>
        </p:pic>
        <p:sp>
          <p:nvSpPr>
            <p:cNvPr id="55" name="object 55"/>
            <p:cNvSpPr/>
            <p:nvPr/>
          </p:nvSpPr>
          <p:spPr>
            <a:xfrm>
              <a:off x="3845072" y="1960789"/>
              <a:ext cx="598805" cy="521334"/>
            </a:xfrm>
            <a:custGeom>
              <a:avLst/>
              <a:gdLst/>
              <a:ahLst/>
              <a:cxnLst/>
              <a:rect l="l" t="t" r="r" b="b"/>
              <a:pathLst>
                <a:path w="598804" h="521335">
                  <a:moveTo>
                    <a:pt x="511352" y="0"/>
                  </a:moveTo>
                  <a:lnTo>
                    <a:pt x="86842" y="0"/>
                  </a:lnTo>
                  <a:lnTo>
                    <a:pt x="53036" y="6825"/>
                  </a:lnTo>
                  <a:lnTo>
                    <a:pt x="25433" y="25438"/>
                  </a:lnTo>
                  <a:lnTo>
                    <a:pt x="6823" y="53042"/>
                  </a:lnTo>
                  <a:lnTo>
                    <a:pt x="0" y="86842"/>
                  </a:lnTo>
                  <a:lnTo>
                    <a:pt x="0" y="434200"/>
                  </a:lnTo>
                  <a:lnTo>
                    <a:pt x="6823" y="468005"/>
                  </a:lnTo>
                  <a:lnTo>
                    <a:pt x="25433" y="495609"/>
                  </a:lnTo>
                  <a:lnTo>
                    <a:pt x="53036" y="514219"/>
                  </a:lnTo>
                  <a:lnTo>
                    <a:pt x="86842" y="521042"/>
                  </a:lnTo>
                  <a:lnTo>
                    <a:pt x="511352" y="521042"/>
                  </a:lnTo>
                  <a:lnTo>
                    <a:pt x="545158" y="514219"/>
                  </a:lnTo>
                  <a:lnTo>
                    <a:pt x="572762" y="495609"/>
                  </a:lnTo>
                  <a:lnTo>
                    <a:pt x="591371" y="468005"/>
                  </a:lnTo>
                  <a:lnTo>
                    <a:pt x="598195" y="434200"/>
                  </a:lnTo>
                  <a:lnTo>
                    <a:pt x="598195" y="86842"/>
                  </a:lnTo>
                  <a:lnTo>
                    <a:pt x="591371" y="53042"/>
                  </a:lnTo>
                  <a:lnTo>
                    <a:pt x="572762" y="25438"/>
                  </a:lnTo>
                  <a:lnTo>
                    <a:pt x="545158" y="6825"/>
                  </a:lnTo>
                  <a:lnTo>
                    <a:pt x="511352" y="0"/>
                  </a:lnTo>
                  <a:close/>
                </a:path>
              </a:pathLst>
            </a:custGeom>
            <a:solidFill>
              <a:srgbClr val="11D358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6" name="object 56"/>
            <p:cNvSpPr/>
            <p:nvPr/>
          </p:nvSpPr>
          <p:spPr>
            <a:xfrm>
              <a:off x="3845072" y="1960789"/>
              <a:ext cx="598805" cy="521334"/>
            </a:xfrm>
            <a:custGeom>
              <a:avLst/>
              <a:gdLst/>
              <a:ahLst/>
              <a:cxnLst/>
              <a:rect l="l" t="t" r="r" b="b"/>
              <a:pathLst>
                <a:path w="598804" h="521335">
                  <a:moveTo>
                    <a:pt x="0" y="86842"/>
                  </a:moveTo>
                  <a:lnTo>
                    <a:pt x="6823" y="53042"/>
                  </a:lnTo>
                  <a:lnTo>
                    <a:pt x="25433" y="25438"/>
                  </a:lnTo>
                  <a:lnTo>
                    <a:pt x="53036" y="6825"/>
                  </a:lnTo>
                  <a:lnTo>
                    <a:pt x="86842" y="0"/>
                  </a:lnTo>
                  <a:lnTo>
                    <a:pt x="511352" y="0"/>
                  </a:lnTo>
                  <a:lnTo>
                    <a:pt x="545158" y="6825"/>
                  </a:lnTo>
                  <a:lnTo>
                    <a:pt x="572762" y="25438"/>
                  </a:lnTo>
                  <a:lnTo>
                    <a:pt x="591371" y="53042"/>
                  </a:lnTo>
                  <a:lnTo>
                    <a:pt x="598195" y="86842"/>
                  </a:lnTo>
                  <a:lnTo>
                    <a:pt x="598195" y="434200"/>
                  </a:lnTo>
                  <a:lnTo>
                    <a:pt x="591371" y="468005"/>
                  </a:lnTo>
                  <a:lnTo>
                    <a:pt x="572762" y="495609"/>
                  </a:lnTo>
                  <a:lnTo>
                    <a:pt x="545158" y="514219"/>
                  </a:lnTo>
                  <a:lnTo>
                    <a:pt x="511352" y="521042"/>
                  </a:lnTo>
                  <a:lnTo>
                    <a:pt x="86842" y="521042"/>
                  </a:lnTo>
                  <a:lnTo>
                    <a:pt x="53036" y="514219"/>
                  </a:lnTo>
                  <a:lnTo>
                    <a:pt x="25433" y="495609"/>
                  </a:lnTo>
                  <a:lnTo>
                    <a:pt x="6823" y="468005"/>
                  </a:lnTo>
                  <a:lnTo>
                    <a:pt x="0" y="434200"/>
                  </a:lnTo>
                  <a:lnTo>
                    <a:pt x="0" y="86842"/>
                  </a:lnTo>
                  <a:close/>
                </a:path>
              </a:pathLst>
            </a:custGeom>
            <a:ln w="28575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57" name="object 57"/>
          <p:cNvSpPr txBox="1"/>
          <p:nvPr/>
        </p:nvSpPr>
        <p:spPr>
          <a:xfrm>
            <a:off x="4030348" y="2005920"/>
            <a:ext cx="22732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grpSp>
        <p:nvGrpSpPr>
          <p:cNvPr id="58" name="object 58"/>
          <p:cNvGrpSpPr/>
          <p:nvPr/>
        </p:nvGrpSpPr>
        <p:grpSpPr>
          <a:xfrm>
            <a:off x="4602476" y="1930907"/>
            <a:ext cx="749935" cy="725805"/>
            <a:chOff x="4602476" y="1930907"/>
            <a:chExt cx="749935" cy="725805"/>
          </a:xfrm>
        </p:grpSpPr>
        <p:pic>
          <p:nvPicPr>
            <p:cNvPr id="59" name="object 5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602476" y="1930907"/>
              <a:ext cx="711698" cy="635503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631436" y="1930907"/>
              <a:ext cx="720839" cy="725423"/>
            </a:xfrm>
            <a:prstGeom prst="rect">
              <a:avLst/>
            </a:prstGeom>
          </p:spPr>
        </p:pic>
        <p:sp>
          <p:nvSpPr>
            <p:cNvPr id="61" name="object 61"/>
            <p:cNvSpPr/>
            <p:nvPr/>
          </p:nvSpPr>
          <p:spPr>
            <a:xfrm>
              <a:off x="4658037" y="1963197"/>
              <a:ext cx="598805" cy="521334"/>
            </a:xfrm>
            <a:custGeom>
              <a:avLst/>
              <a:gdLst/>
              <a:ahLst/>
              <a:cxnLst/>
              <a:rect l="l" t="t" r="r" b="b"/>
              <a:pathLst>
                <a:path w="598804" h="521335">
                  <a:moveTo>
                    <a:pt x="511352" y="0"/>
                  </a:moveTo>
                  <a:lnTo>
                    <a:pt x="86842" y="0"/>
                  </a:lnTo>
                  <a:lnTo>
                    <a:pt x="53036" y="6825"/>
                  </a:lnTo>
                  <a:lnTo>
                    <a:pt x="25433" y="25438"/>
                  </a:lnTo>
                  <a:lnTo>
                    <a:pt x="6823" y="53042"/>
                  </a:lnTo>
                  <a:lnTo>
                    <a:pt x="0" y="86842"/>
                  </a:lnTo>
                  <a:lnTo>
                    <a:pt x="0" y="434200"/>
                  </a:lnTo>
                  <a:lnTo>
                    <a:pt x="6823" y="468005"/>
                  </a:lnTo>
                  <a:lnTo>
                    <a:pt x="25433" y="495609"/>
                  </a:lnTo>
                  <a:lnTo>
                    <a:pt x="53036" y="514219"/>
                  </a:lnTo>
                  <a:lnTo>
                    <a:pt x="86842" y="521042"/>
                  </a:lnTo>
                  <a:lnTo>
                    <a:pt x="511352" y="521042"/>
                  </a:lnTo>
                  <a:lnTo>
                    <a:pt x="545158" y="514219"/>
                  </a:lnTo>
                  <a:lnTo>
                    <a:pt x="572762" y="495609"/>
                  </a:lnTo>
                  <a:lnTo>
                    <a:pt x="591371" y="468005"/>
                  </a:lnTo>
                  <a:lnTo>
                    <a:pt x="598195" y="434200"/>
                  </a:lnTo>
                  <a:lnTo>
                    <a:pt x="598195" y="86842"/>
                  </a:lnTo>
                  <a:lnTo>
                    <a:pt x="591371" y="53042"/>
                  </a:lnTo>
                  <a:lnTo>
                    <a:pt x="572762" y="25438"/>
                  </a:lnTo>
                  <a:lnTo>
                    <a:pt x="545158" y="6825"/>
                  </a:lnTo>
                  <a:lnTo>
                    <a:pt x="511352" y="0"/>
                  </a:lnTo>
                  <a:close/>
                </a:path>
              </a:pathLst>
            </a:custGeom>
            <a:solidFill>
              <a:srgbClr val="11D358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2" name="object 62"/>
            <p:cNvSpPr/>
            <p:nvPr/>
          </p:nvSpPr>
          <p:spPr>
            <a:xfrm>
              <a:off x="4658038" y="1963197"/>
              <a:ext cx="598805" cy="521334"/>
            </a:xfrm>
            <a:custGeom>
              <a:avLst/>
              <a:gdLst/>
              <a:ahLst/>
              <a:cxnLst/>
              <a:rect l="l" t="t" r="r" b="b"/>
              <a:pathLst>
                <a:path w="598804" h="521335">
                  <a:moveTo>
                    <a:pt x="0" y="86842"/>
                  </a:moveTo>
                  <a:lnTo>
                    <a:pt x="6823" y="53042"/>
                  </a:lnTo>
                  <a:lnTo>
                    <a:pt x="25433" y="25438"/>
                  </a:lnTo>
                  <a:lnTo>
                    <a:pt x="53036" y="6825"/>
                  </a:lnTo>
                  <a:lnTo>
                    <a:pt x="86842" y="0"/>
                  </a:lnTo>
                  <a:lnTo>
                    <a:pt x="511352" y="0"/>
                  </a:lnTo>
                  <a:lnTo>
                    <a:pt x="545158" y="6825"/>
                  </a:lnTo>
                  <a:lnTo>
                    <a:pt x="572762" y="25438"/>
                  </a:lnTo>
                  <a:lnTo>
                    <a:pt x="591371" y="53042"/>
                  </a:lnTo>
                  <a:lnTo>
                    <a:pt x="598195" y="86842"/>
                  </a:lnTo>
                  <a:lnTo>
                    <a:pt x="598195" y="434200"/>
                  </a:lnTo>
                  <a:lnTo>
                    <a:pt x="591371" y="468005"/>
                  </a:lnTo>
                  <a:lnTo>
                    <a:pt x="572762" y="495609"/>
                  </a:lnTo>
                  <a:lnTo>
                    <a:pt x="545158" y="514219"/>
                  </a:lnTo>
                  <a:lnTo>
                    <a:pt x="511352" y="521042"/>
                  </a:lnTo>
                  <a:lnTo>
                    <a:pt x="86842" y="521042"/>
                  </a:lnTo>
                  <a:lnTo>
                    <a:pt x="53036" y="514219"/>
                  </a:lnTo>
                  <a:lnTo>
                    <a:pt x="25433" y="495609"/>
                  </a:lnTo>
                  <a:lnTo>
                    <a:pt x="6823" y="468005"/>
                  </a:lnTo>
                  <a:lnTo>
                    <a:pt x="0" y="434200"/>
                  </a:lnTo>
                  <a:lnTo>
                    <a:pt x="0" y="86842"/>
                  </a:lnTo>
                  <a:close/>
                </a:path>
              </a:pathLst>
            </a:custGeom>
            <a:ln w="28575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3" name="object 63"/>
          <p:cNvSpPr txBox="1"/>
          <p:nvPr/>
        </p:nvSpPr>
        <p:spPr>
          <a:xfrm>
            <a:off x="4843314" y="2008328"/>
            <a:ext cx="22732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grpSp>
        <p:nvGrpSpPr>
          <p:cNvPr id="64" name="object 64"/>
          <p:cNvGrpSpPr/>
          <p:nvPr/>
        </p:nvGrpSpPr>
        <p:grpSpPr>
          <a:xfrm>
            <a:off x="4134648" y="2211787"/>
            <a:ext cx="1213485" cy="1095375"/>
            <a:chOff x="4134648" y="2211787"/>
            <a:chExt cx="1213485" cy="1095375"/>
          </a:xfrm>
        </p:grpSpPr>
        <p:sp>
          <p:nvSpPr>
            <p:cNvPr id="65" name="object 65"/>
            <p:cNvSpPr/>
            <p:nvPr/>
          </p:nvSpPr>
          <p:spPr>
            <a:xfrm>
              <a:off x="4443271" y="2221312"/>
              <a:ext cx="215265" cy="2540"/>
            </a:xfrm>
            <a:custGeom>
              <a:avLst/>
              <a:gdLst/>
              <a:ahLst/>
              <a:cxnLst/>
              <a:rect l="l" t="t" r="r" b="b"/>
              <a:pathLst>
                <a:path w="215264" h="2539">
                  <a:moveTo>
                    <a:pt x="0" y="0"/>
                  </a:moveTo>
                  <a:lnTo>
                    <a:pt x="214769" y="2413"/>
                  </a:lnTo>
                </a:path>
              </a:pathLst>
            </a:custGeom>
            <a:ln w="19050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6" name="object 66"/>
            <p:cNvSpPr/>
            <p:nvPr/>
          </p:nvSpPr>
          <p:spPr>
            <a:xfrm>
              <a:off x="4443272" y="2871377"/>
              <a:ext cx="209550" cy="3810"/>
            </a:xfrm>
            <a:custGeom>
              <a:avLst/>
              <a:gdLst/>
              <a:ahLst/>
              <a:cxnLst/>
              <a:rect l="l" t="t" r="r" b="b"/>
              <a:pathLst>
                <a:path w="209550" h="3810">
                  <a:moveTo>
                    <a:pt x="0" y="0"/>
                  </a:moveTo>
                  <a:lnTo>
                    <a:pt x="209384" y="3314"/>
                  </a:lnTo>
                </a:path>
              </a:pathLst>
            </a:custGeom>
            <a:ln w="19050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7" name="object 67"/>
            <p:cNvSpPr/>
            <p:nvPr/>
          </p:nvSpPr>
          <p:spPr>
            <a:xfrm>
              <a:off x="4144173" y="2481833"/>
              <a:ext cx="0" cy="129539"/>
            </a:xfrm>
            <a:custGeom>
              <a:avLst/>
              <a:gdLst/>
              <a:ahLst/>
              <a:cxnLst/>
              <a:rect l="l" t="t" r="r" b="b"/>
              <a:pathLst>
                <a:path h="129539">
                  <a:moveTo>
                    <a:pt x="0" y="0"/>
                  </a:moveTo>
                  <a:lnTo>
                    <a:pt x="0" y="129019"/>
                  </a:lnTo>
                </a:path>
              </a:pathLst>
            </a:custGeom>
            <a:ln w="19050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8" name="object 68"/>
            <p:cNvSpPr/>
            <p:nvPr/>
          </p:nvSpPr>
          <p:spPr>
            <a:xfrm>
              <a:off x="4951754" y="2484241"/>
              <a:ext cx="5715" cy="130175"/>
            </a:xfrm>
            <a:custGeom>
              <a:avLst/>
              <a:gdLst/>
              <a:ahLst/>
              <a:cxnLst/>
              <a:rect l="l" t="t" r="r" b="b"/>
              <a:pathLst>
                <a:path w="5714" h="130175">
                  <a:moveTo>
                    <a:pt x="2692" y="-9525"/>
                  </a:moveTo>
                  <a:lnTo>
                    <a:pt x="2692" y="139458"/>
                  </a:lnTo>
                </a:path>
              </a:pathLst>
            </a:custGeom>
            <a:ln w="24434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9" name="object 69"/>
            <p:cNvSpPr/>
            <p:nvPr/>
          </p:nvSpPr>
          <p:spPr>
            <a:xfrm>
              <a:off x="4419039" y="2458881"/>
              <a:ext cx="288290" cy="187325"/>
            </a:xfrm>
            <a:custGeom>
              <a:avLst/>
              <a:gdLst/>
              <a:ahLst/>
              <a:cxnLst/>
              <a:rect l="l" t="t" r="r" b="b"/>
              <a:pathLst>
                <a:path w="288289" h="187325">
                  <a:moveTo>
                    <a:pt x="0" y="0"/>
                  </a:moveTo>
                  <a:lnTo>
                    <a:pt x="288099" y="187109"/>
                  </a:lnTo>
                </a:path>
              </a:pathLst>
            </a:custGeom>
            <a:ln w="19050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0" name="object 70"/>
            <p:cNvSpPr/>
            <p:nvPr/>
          </p:nvSpPr>
          <p:spPr>
            <a:xfrm>
              <a:off x="4419039" y="2453719"/>
              <a:ext cx="281305" cy="192405"/>
            </a:xfrm>
            <a:custGeom>
              <a:avLst/>
              <a:gdLst/>
              <a:ahLst/>
              <a:cxnLst/>
              <a:rect l="l" t="t" r="r" b="b"/>
              <a:pathLst>
                <a:path w="281304" h="192405">
                  <a:moveTo>
                    <a:pt x="0" y="192265"/>
                  </a:moveTo>
                  <a:lnTo>
                    <a:pt x="281292" y="0"/>
                  </a:lnTo>
                </a:path>
              </a:pathLst>
            </a:custGeom>
            <a:ln w="19050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71" name="object 7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597905" y="2581651"/>
              <a:ext cx="711697" cy="635499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626863" y="2581668"/>
              <a:ext cx="720839" cy="725411"/>
            </a:xfrm>
            <a:prstGeom prst="rect">
              <a:avLst/>
            </a:prstGeom>
          </p:spPr>
        </p:pic>
        <p:sp>
          <p:nvSpPr>
            <p:cNvPr id="73" name="object 73"/>
            <p:cNvSpPr/>
            <p:nvPr/>
          </p:nvSpPr>
          <p:spPr>
            <a:xfrm>
              <a:off x="4652656" y="2614174"/>
              <a:ext cx="598805" cy="521334"/>
            </a:xfrm>
            <a:custGeom>
              <a:avLst/>
              <a:gdLst/>
              <a:ahLst/>
              <a:cxnLst/>
              <a:rect l="l" t="t" r="r" b="b"/>
              <a:pathLst>
                <a:path w="598804" h="521335">
                  <a:moveTo>
                    <a:pt x="511352" y="0"/>
                  </a:moveTo>
                  <a:lnTo>
                    <a:pt x="86842" y="0"/>
                  </a:lnTo>
                  <a:lnTo>
                    <a:pt x="53036" y="6825"/>
                  </a:lnTo>
                  <a:lnTo>
                    <a:pt x="25433" y="25438"/>
                  </a:lnTo>
                  <a:lnTo>
                    <a:pt x="6823" y="53042"/>
                  </a:lnTo>
                  <a:lnTo>
                    <a:pt x="0" y="86842"/>
                  </a:lnTo>
                  <a:lnTo>
                    <a:pt x="0" y="434200"/>
                  </a:lnTo>
                  <a:lnTo>
                    <a:pt x="6823" y="468005"/>
                  </a:lnTo>
                  <a:lnTo>
                    <a:pt x="25433" y="495609"/>
                  </a:lnTo>
                  <a:lnTo>
                    <a:pt x="53036" y="514219"/>
                  </a:lnTo>
                  <a:lnTo>
                    <a:pt x="86842" y="521042"/>
                  </a:lnTo>
                  <a:lnTo>
                    <a:pt x="511352" y="521042"/>
                  </a:lnTo>
                  <a:lnTo>
                    <a:pt x="545158" y="514219"/>
                  </a:lnTo>
                  <a:lnTo>
                    <a:pt x="572762" y="495609"/>
                  </a:lnTo>
                  <a:lnTo>
                    <a:pt x="591371" y="468005"/>
                  </a:lnTo>
                  <a:lnTo>
                    <a:pt x="598195" y="434200"/>
                  </a:lnTo>
                  <a:lnTo>
                    <a:pt x="598195" y="86842"/>
                  </a:lnTo>
                  <a:lnTo>
                    <a:pt x="591371" y="53042"/>
                  </a:lnTo>
                  <a:lnTo>
                    <a:pt x="572762" y="25438"/>
                  </a:lnTo>
                  <a:lnTo>
                    <a:pt x="545158" y="6825"/>
                  </a:lnTo>
                  <a:lnTo>
                    <a:pt x="511352" y="0"/>
                  </a:lnTo>
                  <a:close/>
                </a:path>
              </a:pathLst>
            </a:custGeom>
            <a:solidFill>
              <a:srgbClr val="11D358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4" name="object 74"/>
            <p:cNvSpPr/>
            <p:nvPr/>
          </p:nvSpPr>
          <p:spPr>
            <a:xfrm>
              <a:off x="4652656" y="2614174"/>
              <a:ext cx="598805" cy="521334"/>
            </a:xfrm>
            <a:custGeom>
              <a:avLst/>
              <a:gdLst/>
              <a:ahLst/>
              <a:cxnLst/>
              <a:rect l="l" t="t" r="r" b="b"/>
              <a:pathLst>
                <a:path w="598804" h="521335">
                  <a:moveTo>
                    <a:pt x="0" y="86842"/>
                  </a:moveTo>
                  <a:lnTo>
                    <a:pt x="6823" y="53042"/>
                  </a:lnTo>
                  <a:lnTo>
                    <a:pt x="25433" y="25438"/>
                  </a:lnTo>
                  <a:lnTo>
                    <a:pt x="53036" y="6825"/>
                  </a:lnTo>
                  <a:lnTo>
                    <a:pt x="86842" y="0"/>
                  </a:lnTo>
                  <a:lnTo>
                    <a:pt x="511352" y="0"/>
                  </a:lnTo>
                  <a:lnTo>
                    <a:pt x="545158" y="6825"/>
                  </a:lnTo>
                  <a:lnTo>
                    <a:pt x="572762" y="25438"/>
                  </a:lnTo>
                  <a:lnTo>
                    <a:pt x="591371" y="53042"/>
                  </a:lnTo>
                  <a:lnTo>
                    <a:pt x="598195" y="86842"/>
                  </a:lnTo>
                  <a:lnTo>
                    <a:pt x="598195" y="434200"/>
                  </a:lnTo>
                  <a:lnTo>
                    <a:pt x="591371" y="468005"/>
                  </a:lnTo>
                  <a:lnTo>
                    <a:pt x="572762" y="495609"/>
                  </a:lnTo>
                  <a:lnTo>
                    <a:pt x="545158" y="514219"/>
                  </a:lnTo>
                  <a:lnTo>
                    <a:pt x="511352" y="521042"/>
                  </a:lnTo>
                  <a:lnTo>
                    <a:pt x="86842" y="521042"/>
                  </a:lnTo>
                  <a:lnTo>
                    <a:pt x="53036" y="514219"/>
                  </a:lnTo>
                  <a:lnTo>
                    <a:pt x="25433" y="495609"/>
                  </a:lnTo>
                  <a:lnTo>
                    <a:pt x="6823" y="468005"/>
                  </a:lnTo>
                  <a:lnTo>
                    <a:pt x="0" y="434200"/>
                  </a:lnTo>
                  <a:lnTo>
                    <a:pt x="0" y="86842"/>
                  </a:lnTo>
                  <a:close/>
                </a:path>
              </a:pathLst>
            </a:custGeom>
            <a:ln w="28575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5" name="object 75"/>
          <p:cNvSpPr txBox="1"/>
          <p:nvPr/>
        </p:nvSpPr>
        <p:spPr>
          <a:xfrm>
            <a:off x="4030348" y="2659303"/>
            <a:ext cx="1035050" cy="7969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9785" algn="l"/>
              </a:tabLst>
              <a:defRPr/>
            </a:pPr>
            <a:r>
              <a:rPr kumimoji="0" sz="3600" b="0" i="0" u="none" strike="noStrike" kern="1200" cap="none" spc="0" normalizeH="0" baseline="1157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	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84455" marR="0" lvl="0" indent="0" algn="l" defTabSz="914400" rtl="0" eaLnBrk="1" fontAlgn="auto" latinLnBrk="0" hangingPunct="1">
              <a:lnSpc>
                <a:spcPct val="100000"/>
              </a:lnSpc>
              <a:spcBef>
                <a:spcPts val="2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9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Ordering-Service</a:t>
            </a:r>
            <a:endParaRPr kumimoji="0" sz="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grpSp>
        <p:nvGrpSpPr>
          <p:cNvPr id="76" name="object 76"/>
          <p:cNvGrpSpPr/>
          <p:nvPr/>
        </p:nvGrpSpPr>
        <p:grpSpPr>
          <a:xfrm>
            <a:off x="2048255" y="835164"/>
            <a:ext cx="775970" cy="1617345"/>
            <a:chOff x="2048255" y="835164"/>
            <a:chExt cx="775970" cy="1617345"/>
          </a:xfrm>
        </p:grpSpPr>
        <p:pic>
          <p:nvPicPr>
            <p:cNvPr id="77" name="object 7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048255" y="835164"/>
              <a:ext cx="711695" cy="633971"/>
            </a:xfrm>
            <a:prstGeom prst="rect">
              <a:avLst/>
            </a:prstGeom>
          </p:spPr>
        </p:pic>
        <p:pic>
          <p:nvPicPr>
            <p:cNvPr id="78" name="object 7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052827" y="835164"/>
              <a:ext cx="771143" cy="725411"/>
            </a:xfrm>
            <a:prstGeom prst="rect">
              <a:avLst/>
            </a:prstGeom>
          </p:spPr>
        </p:pic>
        <p:sp>
          <p:nvSpPr>
            <p:cNvPr id="79" name="object 79"/>
            <p:cNvSpPr/>
            <p:nvPr/>
          </p:nvSpPr>
          <p:spPr>
            <a:xfrm>
              <a:off x="2103531" y="867105"/>
              <a:ext cx="598805" cy="521334"/>
            </a:xfrm>
            <a:custGeom>
              <a:avLst/>
              <a:gdLst/>
              <a:ahLst/>
              <a:cxnLst/>
              <a:rect l="l" t="t" r="r" b="b"/>
              <a:pathLst>
                <a:path w="598805" h="521334">
                  <a:moveTo>
                    <a:pt x="511352" y="0"/>
                  </a:moveTo>
                  <a:lnTo>
                    <a:pt x="86842" y="0"/>
                  </a:lnTo>
                  <a:lnTo>
                    <a:pt x="53036" y="6825"/>
                  </a:lnTo>
                  <a:lnTo>
                    <a:pt x="25433" y="25438"/>
                  </a:lnTo>
                  <a:lnTo>
                    <a:pt x="6823" y="53042"/>
                  </a:lnTo>
                  <a:lnTo>
                    <a:pt x="0" y="86842"/>
                  </a:lnTo>
                  <a:lnTo>
                    <a:pt x="0" y="434200"/>
                  </a:lnTo>
                  <a:lnTo>
                    <a:pt x="6823" y="468005"/>
                  </a:lnTo>
                  <a:lnTo>
                    <a:pt x="25433" y="495609"/>
                  </a:lnTo>
                  <a:lnTo>
                    <a:pt x="53036" y="514219"/>
                  </a:lnTo>
                  <a:lnTo>
                    <a:pt x="86842" y="521042"/>
                  </a:lnTo>
                  <a:lnTo>
                    <a:pt x="511352" y="521042"/>
                  </a:lnTo>
                  <a:lnTo>
                    <a:pt x="545158" y="514219"/>
                  </a:lnTo>
                  <a:lnTo>
                    <a:pt x="572762" y="495609"/>
                  </a:lnTo>
                  <a:lnTo>
                    <a:pt x="591371" y="468005"/>
                  </a:lnTo>
                  <a:lnTo>
                    <a:pt x="598195" y="434200"/>
                  </a:lnTo>
                  <a:lnTo>
                    <a:pt x="598195" y="86842"/>
                  </a:lnTo>
                  <a:lnTo>
                    <a:pt x="591371" y="53042"/>
                  </a:lnTo>
                  <a:lnTo>
                    <a:pt x="572762" y="25438"/>
                  </a:lnTo>
                  <a:lnTo>
                    <a:pt x="545158" y="6825"/>
                  </a:lnTo>
                  <a:lnTo>
                    <a:pt x="511352" y="0"/>
                  </a:lnTo>
                  <a:close/>
                </a:path>
              </a:pathLst>
            </a:custGeom>
            <a:solidFill>
              <a:srgbClr val="1F497D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0" name="object 80"/>
            <p:cNvSpPr/>
            <p:nvPr/>
          </p:nvSpPr>
          <p:spPr>
            <a:xfrm>
              <a:off x="2103531" y="867105"/>
              <a:ext cx="598805" cy="521334"/>
            </a:xfrm>
            <a:custGeom>
              <a:avLst/>
              <a:gdLst/>
              <a:ahLst/>
              <a:cxnLst/>
              <a:rect l="l" t="t" r="r" b="b"/>
              <a:pathLst>
                <a:path w="598805" h="521334">
                  <a:moveTo>
                    <a:pt x="0" y="86842"/>
                  </a:moveTo>
                  <a:lnTo>
                    <a:pt x="6823" y="53042"/>
                  </a:lnTo>
                  <a:lnTo>
                    <a:pt x="25433" y="25438"/>
                  </a:lnTo>
                  <a:lnTo>
                    <a:pt x="53036" y="6825"/>
                  </a:lnTo>
                  <a:lnTo>
                    <a:pt x="86842" y="0"/>
                  </a:lnTo>
                  <a:lnTo>
                    <a:pt x="511352" y="0"/>
                  </a:lnTo>
                  <a:lnTo>
                    <a:pt x="545158" y="6825"/>
                  </a:lnTo>
                  <a:lnTo>
                    <a:pt x="572762" y="25438"/>
                  </a:lnTo>
                  <a:lnTo>
                    <a:pt x="591371" y="53042"/>
                  </a:lnTo>
                  <a:lnTo>
                    <a:pt x="598195" y="86842"/>
                  </a:lnTo>
                  <a:lnTo>
                    <a:pt x="598195" y="434200"/>
                  </a:lnTo>
                  <a:lnTo>
                    <a:pt x="591371" y="468005"/>
                  </a:lnTo>
                  <a:lnTo>
                    <a:pt x="572762" y="495609"/>
                  </a:lnTo>
                  <a:lnTo>
                    <a:pt x="545158" y="514219"/>
                  </a:lnTo>
                  <a:lnTo>
                    <a:pt x="511352" y="521042"/>
                  </a:lnTo>
                  <a:lnTo>
                    <a:pt x="86842" y="521042"/>
                  </a:lnTo>
                  <a:lnTo>
                    <a:pt x="53036" y="514219"/>
                  </a:lnTo>
                  <a:lnTo>
                    <a:pt x="25433" y="495609"/>
                  </a:lnTo>
                  <a:lnTo>
                    <a:pt x="6823" y="468005"/>
                  </a:lnTo>
                  <a:lnTo>
                    <a:pt x="0" y="434200"/>
                  </a:lnTo>
                  <a:lnTo>
                    <a:pt x="0" y="86842"/>
                  </a:lnTo>
                  <a:close/>
                </a:path>
              </a:pathLst>
            </a:custGeom>
            <a:ln w="28575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81" name="object 81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048255" y="1726704"/>
              <a:ext cx="711695" cy="633971"/>
            </a:xfrm>
            <a:prstGeom prst="rect">
              <a:avLst/>
            </a:prstGeom>
          </p:spPr>
        </p:pic>
        <p:pic>
          <p:nvPicPr>
            <p:cNvPr id="82" name="object 82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052827" y="1726704"/>
              <a:ext cx="771143" cy="725411"/>
            </a:xfrm>
            <a:prstGeom prst="rect">
              <a:avLst/>
            </a:prstGeom>
          </p:spPr>
        </p:pic>
        <p:sp>
          <p:nvSpPr>
            <p:cNvPr id="83" name="object 83"/>
            <p:cNvSpPr/>
            <p:nvPr/>
          </p:nvSpPr>
          <p:spPr>
            <a:xfrm>
              <a:off x="2103531" y="1758581"/>
              <a:ext cx="598805" cy="521334"/>
            </a:xfrm>
            <a:custGeom>
              <a:avLst/>
              <a:gdLst/>
              <a:ahLst/>
              <a:cxnLst/>
              <a:rect l="l" t="t" r="r" b="b"/>
              <a:pathLst>
                <a:path w="598805" h="521335">
                  <a:moveTo>
                    <a:pt x="511352" y="0"/>
                  </a:moveTo>
                  <a:lnTo>
                    <a:pt x="86842" y="0"/>
                  </a:lnTo>
                  <a:lnTo>
                    <a:pt x="53036" y="6825"/>
                  </a:lnTo>
                  <a:lnTo>
                    <a:pt x="25433" y="25438"/>
                  </a:lnTo>
                  <a:lnTo>
                    <a:pt x="6823" y="53042"/>
                  </a:lnTo>
                  <a:lnTo>
                    <a:pt x="0" y="86842"/>
                  </a:lnTo>
                  <a:lnTo>
                    <a:pt x="0" y="434200"/>
                  </a:lnTo>
                  <a:lnTo>
                    <a:pt x="6823" y="468005"/>
                  </a:lnTo>
                  <a:lnTo>
                    <a:pt x="25433" y="495609"/>
                  </a:lnTo>
                  <a:lnTo>
                    <a:pt x="53036" y="514219"/>
                  </a:lnTo>
                  <a:lnTo>
                    <a:pt x="86842" y="521042"/>
                  </a:lnTo>
                  <a:lnTo>
                    <a:pt x="511352" y="521042"/>
                  </a:lnTo>
                  <a:lnTo>
                    <a:pt x="545158" y="514219"/>
                  </a:lnTo>
                  <a:lnTo>
                    <a:pt x="572762" y="495609"/>
                  </a:lnTo>
                  <a:lnTo>
                    <a:pt x="591371" y="468005"/>
                  </a:lnTo>
                  <a:lnTo>
                    <a:pt x="598195" y="434200"/>
                  </a:lnTo>
                  <a:lnTo>
                    <a:pt x="598195" y="86842"/>
                  </a:lnTo>
                  <a:lnTo>
                    <a:pt x="591371" y="53042"/>
                  </a:lnTo>
                  <a:lnTo>
                    <a:pt x="572762" y="25438"/>
                  </a:lnTo>
                  <a:lnTo>
                    <a:pt x="545158" y="6825"/>
                  </a:lnTo>
                  <a:lnTo>
                    <a:pt x="511352" y="0"/>
                  </a:lnTo>
                  <a:close/>
                </a:path>
              </a:pathLst>
            </a:custGeom>
            <a:solidFill>
              <a:srgbClr val="1F497D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4" name="object 84"/>
            <p:cNvSpPr/>
            <p:nvPr/>
          </p:nvSpPr>
          <p:spPr>
            <a:xfrm>
              <a:off x="2103531" y="1758581"/>
              <a:ext cx="598805" cy="521334"/>
            </a:xfrm>
            <a:custGeom>
              <a:avLst/>
              <a:gdLst/>
              <a:ahLst/>
              <a:cxnLst/>
              <a:rect l="l" t="t" r="r" b="b"/>
              <a:pathLst>
                <a:path w="598805" h="521335">
                  <a:moveTo>
                    <a:pt x="0" y="86842"/>
                  </a:moveTo>
                  <a:lnTo>
                    <a:pt x="6823" y="53042"/>
                  </a:lnTo>
                  <a:lnTo>
                    <a:pt x="25433" y="25438"/>
                  </a:lnTo>
                  <a:lnTo>
                    <a:pt x="53036" y="6825"/>
                  </a:lnTo>
                  <a:lnTo>
                    <a:pt x="86842" y="0"/>
                  </a:lnTo>
                  <a:lnTo>
                    <a:pt x="511352" y="0"/>
                  </a:lnTo>
                  <a:lnTo>
                    <a:pt x="545158" y="6825"/>
                  </a:lnTo>
                  <a:lnTo>
                    <a:pt x="572762" y="25438"/>
                  </a:lnTo>
                  <a:lnTo>
                    <a:pt x="591371" y="53042"/>
                  </a:lnTo>
                  <a:lnTo>
                    <a:pt x="598195" y="86842"/>
                  </a:lnTo>
                  <a:lnTo>
                    <a:pt x="598195" y="434200"/>
                  </a:lnTo>
                  <a:lnTo>
                    <a:pt x="591371" y="468005"/>
                  </a:lnTo>
                  <a:lnTo>
                    <a:pt x="572762" y="495609"/>
                  </a:lnTo>
                  <a:lnTo>
                    <a:pt x="545158" y="514219"/>
                  </a:lnTo>
                  <a:lnTo>
                    <a:pt x="511352" y="521042"/>
                  </a:lnTo>
                  <a:lnTo>
                    <a:pt x="86842" y="521042"/>
                  </a:lnTo>
                  <a:lnTo>
                    <a:pt x="53036" y="514219"/>
                  </a:lnTo>
                  <a:lnTo>
                    <a:pt x="25433" y="495609"/>
                  </a:lnTo>
                  <a:lnTo>
                    <a:pt x="6823" y="468005"/>
                  </a:lnTo>
                  <a:lnTo>
                    <a:pt x="0" y="434200"/>
                  </a:lnTo>
                  <a:lnTo>
                    <a:pt x="0" y="86842"/>
                  </a:lnTo>
                  <a:close/>
                </a:path>
              </a:pathLst>
            </a:custGeom>
            <a:ln w="28575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85" name="object 85"/>
          <p:cNvSpPr txBox="1"/>
          <p:nvPr/>
        </p:nvSpPr>
        <p:spPr>
          <a:xfrm>
            <a:off x="2264423" y="1803711"/>
            <a:ext cx="1746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86" name="object 86"/>
          <p:cNvSpPr txBox="1"/>
          <p:nvPr/>
        </p:nvSpPr>
        <p:spPr>
          <a:xfrm>
            <a:off x="2413775" y="1980495"/>
            <a:ext cx="12827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1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grpSp>
        <p:nvGrpSpPr>
          <p:cNvPr id="87" name="object 87"/>
          <p:cNvGrpSpPr/>
          <p:nvPr/>
        </p:nvGrpSpPr>
        <p:grpSpPr>
          <a:xfrm>
            <a:off x="2048255" y="2618244"/>
            <a:ext cx="775970" cy="725805"/>
            <a:chOff x="2048255" y="2618244"/>
            <a:chExt cx="775970" cy="725805"/>
          </a:xfrm>
        </p:grpSpPr>
        <p:pic>
          <p:nvPicPr>
            <p:cNvPr id="88" name="object 8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048255" y="2618244"/>
              <a:ext cx="711695" cy="633971"/>
            </a:xfrm>
            <a:prstGeom prst="rect">
              <a:avLst/>
            </a:prstGeom>
          </p:spPr>
        </p:pic>
        <p:pic>
          <p:nvPicPr>
            <p:cNvPr id="89" name="object 89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052827" y="2618244"/>
              <a:ext cx="771143" cy="725411"/>
            </a:xfrm>
            <a:prstGeom prst="rect">
              <a:avLst/>
            </a:prstGeom>
          </p:spPr>
        </p:pic>
        <p:sp>
          <p:nvSpPr>
            <p:cNvPr id="90" name="object 90"/>
            <p:cNvSpPr/>
            <p:nvPr/>
          </p:nvSpPr>
          <p:spPr>
            <a:xfrm>
              <a:off x="2103531" y="2650056"/>
              <a:ext cx="598805" cy="521334"/>
            </a:xfrm>
            <a:custGeom>
              <a:avLst/>
              <a:gdLst/>
              <a:ahLst/>
              <a:cxnLst/>
              <a:rect l="l" t="t" r="r" b="b"/>
              <a:pathLst>
                <a:path w="598805" h="521335">
                  <a:moveTo>
                    <a:pt x="511352" y="0"/>
                  </a:moveTo>
                  <a:lnTo>
                    <a:pt x="86842" y="0"/>
                  </a:lnTo>
                  <a:lnTo>
                    <a:pt x="53036" y="6825"/>
                  </a:lnTo>
                  <a:lnTo>
                    <a:pt x="25433" y="25438"/>
                  </a:lnTo>
                  <a:lnTo>
                    <a:pt x="6823" y="53042"/>
                  </a:lnTo>
                  <a:lnTo>
                    <a:pt x="0" y="86842"/>
                  </a:lnTo>
                  <a:lnTo>
                    <a:pt x="0" y="434200"/>
                  </a:lnTo>
                  <a:lnTo>
                    <a:pt x="6823" y="468005"/>
                  </a:lnTo>
                  <a:lnTo>
                    <a:pt x="25433" y="495609"/>
                  </a:lnTo>
                  <a:lnTo>
                    <a:pt x="53036" y="514219"/>
                  </a:lnTo>
                  <a:lnTo>
                    <a:pt x="86842" y="521042"/>
                  </a:lnTo>
                  <a:lnTo>
                    <a:pt x="511352" y="521042"/>
                  </a:lnTo>
                  <a:lnTo>
                    <a:pt x="545158" y="514219"/>
                  </a:lnTo>
                  <a:lnTo>
                    <a:pt x="572762" y="495609"/>
                  </a:lnTo>
                  <a:lnTo>
                    <a:pt x="591371" y="468005"/>
                  </a:lnTo>
                  <a:lnTo>
                    <a:pt x="598195" y="434200"/>
                  </a:lnTo>
                  <a:lnTo>
                    <a:pt x="598195" y="86842"/>
                  </a:lnTo>
                  <a:lnTo>
                    <a:pt x="591371" y="53042"/>
                  </a:lnTo>
                  <a:lnTo>
                    <a:pt x="572762" y="25438"/>
                  </a:lnTo>
                  <a:lnTo>
                    <a:pt x="545158" y="6825"/>
                  </a:lnTo>
                  <a:lnTo>
                    <a:pt x="511352" y="0"/>
                  </a:lnTo>
                  <a:close/>
                </a:path>
              </a:pathLst>
            </a:custGeom>
            <a:solidFill>
              <a:srgbClr val="1F497D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1" name="object 91"/>
            <p:cNvSpPr/>
            <p:nvPr/>
          </p:nvSpPr>
          <p:spPr>
            <a:xfrm>
              <a:off x="2103531" y="2650056"/>
              <a:ext cx="598805" cy="521334"/>
            </a:xfrm>
            <a:custGeom>
              <a:avLst/>
              <a:gdLst/>
              <a:ahLst/>
              <a:cxnLst/>
              <a:rect l="l" t="t" r="r" b="b"/>
              <a:pathLst>
                <a:path w="598805" h="521335">
                  <a:moveTo>
                    <a:pt x="0" y="86842"/>
                  </a:moveTo>
                  <a:lnTo>
                    <a:pt x="6823" y="53042"/>
                  </a:lnTo>
                  <a:lnTo>
                    <a:pt x="25433" y="25438"/>
                  </a:lnTo>
                  <a:lnTo>
                    <a:pt x="53036" y="6825"/>
                  </a:lnTo>
                  <a:lnTo>
                    <a:pt x="86842" y="0"/>
                  </a:lnTo>
                  <a:lnTo>
                    <a:pt x="511352" y="0"/>
                  </a:lnTo>
                  <a:lnTo>
                    <a:pt x="545158" y="6825"/>
                  </a:lnTo>
                  <a:lnTo>
                    <a:pt x="572762" y="25438"/>
                  </a:lnTo>
                  <a:lnTo>
                    <a:pt x="591371" y="53042"/>
                  </a:lnTo>
                  <a:lnTo>
                    <a:pt x="598195" y="86842"/>
                  </a:lnTo>
                  <a:lnTo>
                    <a:pt x="598195" y="434200"/>
                  </a:lnTo>
                  <a:lnTo>
                    <a:pt x="591371" y="468005"/>
                  </a:lnTo>
                  <a:lnTo>
                    <a:pt x="572762" y="495609"/>
                  </a:lnTo>
                  <a:lnTo>
                    <a:pt x="545158" y="514219"/>
                  </a:lnTo>
                  <a:lnTo>
                    <a:pt x="511352" y="521042"/>
                  </a:lnTo>
                  <a:lnTo>
                    <a:pt x="86842" y="521042"/>
                  </a:lnTo>
                  <a:lnTo>
                    <a:pt x="53036" y="514219"/>
                  </a:lnTo>
                  <a:lnTo>
                    <a:pt x="25433" y="495609"/>
                  </a:lnTo>
                  <a:lnTo>
                    <a:pt x="6823" y="468005"/>
                  </a:lnTo>
                  <a:lnTo>
                    <a:pt x="0" y="434200"/>
                  </a:lnTo>
                  <a:lnTo>
                    <a:pt x="0" y="86842"/>
                  </a:lnTo>
                  <a:close/>
                </a:path>
              </a:pathLst>
            </a:custGeom>
            <a:ln w="28575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92" name="object 92"/>
          <p:cNvSpPr txBox="1"/>
          <p:nvPr/>
        </p:nvSpPr>
        <p:spPr>
          <a:xfrm>
            <a:off x="2264423" y="2695187"/>
            <a:ext cx="1746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93" name="object 93"/>
          <p:cNvSpPr txBox="1"/>
          <p:nvPr/>
        </p:nvSpPr>
        <p:spPr>
          <a:xfrm>
            <a:off x="2413775" y="2871971"/>
            <a:ext cx="12827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2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grpSp>
        <p:nvGrpSpPr>
          <p:cNvPr id="94" name="object 94"/>
          <p:cNvGrpSpPr/>
          <p:nvPr/>
        </p:nvGrpSpPr>
        <p:grpSpPr>
          <a:xfrm>
            <a:off x="3132075" y="2677139"/>
            <a:ext cx="375920" cy="323850"/>
            <a:chOff x="3132075" y="2677139"/>
            <a:chExt cx="375920" cy="323850"/>
          </a:xfrm>
        </p:grpSpPr>
        <p:sp>
          <p:nvSpPr>
            <p:cNvPr id="95" name="object 95"/>
            <p:cNvSpPr/>
            <p:nvPr/>
          </p:nvSpPr>
          <p:spPr>
            <a:xfrm>
              <a:off x="3144776" y="2689838"/>
              <a:ext cx="350520" cy="298450"/>
            </a:xfrm>
            <a:custGeom>
              <a:avLst/>
              <a:gdLst/>
              <a:ahLst/>
              <a:cxnLst/>
              <a:rect l="l" t="t" r="r" b="b"/>
              <a:pathLst>
                <a:path w="350520" h="298450">
                  <a:moveTo>
                    <a:pt x="350354" y="0"/>
                  </a:moveTo>
                  <a:lnTo>
                    <a:pt x="0" y="0"/>
                  </a:lnTo>
                  <a:lnTo>
                    <a:pt x="0" y="297916"/>
                  </a:lnTo>
                  <a:lnTo>
                    <a:pt x="300697" y="297916"/>
                  </a:lnTo>
                  <a:lnTo>
                    <a:pt x="350354" y="248259"/>
                  </a:lnTo>
                  <a:lnTo>
                    <a:pt x="350354" y="0"/>
                  </a:lnTo>
                  <a:close/>
                </a:path>
              </a:pathLst>
            </a:custGeom>
            <a:solidFill>
              <a:srgbClr val="F7AD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6" name="object 96"/>
            <p:cNvSpPr/>
            <p:nvPr/>
          </p:nvSpPr>
          <p:spPr>
            <a:xfrm>
              <a:off x="3445473" y="2938099"/>
              <a:ext cx="50165" cy="5016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49657" y="0"/>
                  </a:moveTo>
                  <a:lnTo>
                    <a:pt x="9931" y="9931"/>
                  </a:lnTo>
                  <a:lnTo>
                    <a:pt x="0" y="49656"/>
                  </a:lnTo>
                  <a:lnTo>
                    <a:pt x="49657" y="0"/>
                  </a:lnTo>
                  <a:close/>
                </a:path>
              </a:pathLst>
            </a:custGeom>
            <a:solidFill>
              <a:srgbClr val="C78BCD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7" name="object 97"/>
            <p:cNvSpPr/>
            <p:nvPr/>
          </p:nvSpPr>
          <p:spPr>
            <a:xfrm>
              <a:off x="3144775" y="2689839"/>
              <a:ext cx="350520" cy="298450"/>
            </a:xfrm>
            <a:custGeom>
              <a:avLst/>
              <a:gdLst/>
              <a:ahLst/>
              <a:cxnLst/>
              <a:rect l="l" t="t" r="r" b="b"/>
              <a:pathLst>
                <a:path w="350520" h="298450">
                  <a:moveTo>
                    <a:pt x="300697" y="297916"/>
                  </a:moveTo>
                  <a:lnTo>
                    <a:pt x="310629" y="258190"/>
                  </a:lnTo>
                  <a:lnTo>
                    <a:pt x="350354" y="248259"/>
                  </a:lnTo>
                  <a:lnTo>
                    <a:pt x="300697" y="297916"/>
                  </a:lnTo>
                  <a:lnTo>
                    <a:pt x="0" y="297916"/>
                  </a:lnTo>
                  <a:lnTo>
                    <a:pt x="0" y="0"/>
                  </a:lnTo>
                  <a:lnTo>
                    <a:pt x="350354" y="0"/>
                  </a:lnTo>
                  <a:lnTo>
                    <a:pt x="350354" y="248259"/>
                  </a:lnTo>
                </a:path>
              </a:pathLst>
            </a:custGeom>
            <a:ln w="25400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98" name="object 98"/>
          <p:cNvSpPr txBox="1"/>
          <p:nvPr/>
        </p:nvSpPr>
        <p:spPr>
          <a:xfrm>
            <a:off x="3267946" y="2700686"/>
            <a:ext cx="10413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P</a:t>
            </a: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grpSp>
        <p:nvGrpSpPr>
          <p:cNvPr id="99" name="object 99"/>
          <p:cNvGrpSpPr/>
          <p:nvPr/>
        </p:nvGrpSpPr>
        <p:grpSpPr>
          <a:xfrm>
            <a:off x="2659373" y="833627"/>
            <a:ext cx="2821305" cy="748665"/>
            <a:chOff x="2659373" y="833627"/>
            <a:chExt cx="2821305" cy="748665"/>
          </a:xfrm>
        </p:grpSpPr>
        <p:pic>
          <p:nvPicPr>
            <p:cNvPr id="100" name="object 100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701539" y="836675"/>
              <a:ext cx="711704" cy="635504"/>
            </a:xfrm>
            <a:prstGeom prst="rect">
              <a:avLst/>
            </a:prstGeom>
          </p:spPr>
        </p:pic>
        <p:pic>
          <p:nvPicPr>
            <p:cNvPr id="101" name="object 101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701539" y="836675"/>
              <a:ext cx="778760" cy="725423"/>
            </a:xfrm>
            <a:prstGeom prst="rect">
              <a:avLst/>
            </a:prstGeom>
          </p:spPr>
        </p:pic>
        <p:sp>
          <p:nvSpPr>
            <p:cNvPr id="102" name="object 102"/>
            <p:cNvSpPr/>
            <p:nvPr/>
          </p:nvSpPr>
          <p:spPr>
            <a:xfrm>
              <a:off x="4756297" y="869285"/>
              <a:ext cx="598805" cy="521334"/>
            </a:xfrm>
            <a:custGeom>
              <a:avLst/>
              <a:gdLst/>
              <a:ahLst/>
              <a:cxnLst/>
              <a:rect l="l" t="t" r="r" b="b"/>
              <a:pathLst>
                <a:path w="598804" h="521334">
                  <a:moveTo>
                    <a:pt x="511352" y="0"/>
                  </a:moveTo>
                  <a:lnTo>
                    <a:pt x="86842" y="0"/>
                  </a:lnTo>
                  <a:lnTo>
                    <a:pt x="53036" y="6825"/>
                  </a:lnTo>
                  <a:lnTo>
                    <a:pt x="25433" y="25438"/>
                  </a:lnTo>
                  <a:lnTo>
                    <a:pt x="6823" y="53042"/>
                  </a:lnTo>
                  <a:lnTo>
                    <a:pt x="0" y="86842"/>
                  </a:lnTo>
                  <a:lnTo>
                    <a:pt x="0" y="434200"/>
                  </a:lnTo>
                  <a:lnTo>
                    <a:pt x="6823" y="468005"/>
                  </a:lnTo>
                  <a:lnTo>
                    <a:pt x="25433" y="495609"/>
                  </a:lnTo>
                  <a:lnTo>
                    <a:pt x="53036" y="514219"/>
                  </a:lnTo>
                  <a:lnTo>
                    <a:pt x="86842" y="521042"/>
                  </a:lnTo>
                  <a:lnTo>
                    <a:pt x="511352" y="521042"/>
                  </a:lnTo>
                  <a:lnTo>
                    <a:pt x="545158" y="514219"/>
                  </a:lnTo>
                  <a:lnTo>
                    <a:pt x="572762" y="495609"/>
                  </a:lnTo>
                  <a:lnTo>
                    <a:pt x="591371" y="468005"/>
                  </a:lnTo>
                  <a:lnTo>
                    <a:pt x="598195" y="434200"/>
                  </a:lnTo>
                  <a:lnTo>
                    <a:pt x="598195" y="86842"/>
                  </a:lnTo>
                  <a:lnTo>
                    <a:pt x="591371" y="53042"/>
                  </a:lnTo>
                  <a:lnTo>
                    <a:pt x="572762" y="25438"/>
                  </a:lnTo>
                  <a:lnTo>
                    <a:pt x="545158" y="6825"/>
                  </a:lnTo>
                  <a:lnTo>
                    <a:pt x="511352" y="0"/>
                  </a:lnTo>
                  <a:close/>
                </a:path>
              </a:pathLst>
            </a:custGeom>
            <a:solidFill>
              <a:srgbClr val="DADADA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3" name="object 103"/>
            <p:cNvSpPr/>
            <p:nvPr/>
          </p:nvSpPr>
          <p:spPr>
            <a:xfrm>
              <a:off x="4756297" y="869285"/>
              <a:ext cx="598805" cy="521334"/>
            </a:xfrm>
            <a:custGeom>
              <a:avLst/>
              <a:gdLst/>
              <a:ahLst/>
              <a:cxnLst/>
              <a:rect l="l" t="t" r="r" b="b"/>
              <a:pathLst>
                <a:path w="598804" h="521334">
                  <a:moveTo>
                    <a:pt x="0" y="86842"/>
                  </a:moveTo>
                  <a:lnTo>
                    <a:pt x="6823" y="53042"/>
                  </a:lnTo>
                  <a:lnTo>
                    <a:pt x="25433" y="25438"/>
                  </a:lnTo>
                  <a:lnTo>
                    <a:pt x="53036" y="6825"/>
                  </a:lnTo>
                  <a:lnTo>
                    <a:pt x="86842" y="0"/>
                  </a:lnTo>
                  <a:lnTo>
                    <a:pt x="511352" y="0"/>
                  </a:lnTo>
                  <a:lnTo>
                    <a:pt x="545158" y="6825"/>
                  </a:lnTo>
                  <a:lnTo>
                    <a:pt x="572762" y="25438"/>
                  </a:lnTo>
                  <a:lnTo>
                    <a:pt x="591371" y="53042"/>
                  </a:lnTo>
                  <a:lnTo>
                    <a:pt x="598195" y="86842"/>
                  </a:lnTo>
                  <a:lnTo>
                    <a:pt x="598195" y="434200"/>
                  </a:lnTo>
                  <a:lnTo>
                    <a:pt x="591371" y="468005"/>
                  </a:lnTo>
                  <a:lnTo>
                    <a:pt x="572762" y="495609"/>
                  </a:lnTo>
                  <a:lnTo>
                    <a:pt x="545158" y="514219"/>
                  </a:lnTo>
                  <a:lnTo>
                    <a:pt x="511352" y="521042"/>
                  </a:lnTo>
                  <a:lnTo>
                    <a:pt x="86842" y="521042"/>
                  </a:lnTo>
                  <a:lnTo>
                    <a:pt x="53036" y="514219"/>
                  </a:lnTo>
                  <a:lnTo>
                    <a:pt x="25433" y="495609"/>
                  </a:lnTo>
                  <a:lnTo>
                    <a:pt x="6823" y="468005"/>
                  </a:lnTo>
                  <a:lnTo>
                    <a:pt x="0" y="434200"/>
                  </a:lnTo>
                  <a:lnTo>
                    <a:pt x="0" y="86842"/>
                  </a:lnTo>
                  <a:close/>
                </a:path>
              </a:pathLst>
            </a:custGeom>
            <a:ln w="28575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104" name="object 104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377180" y="833627"/>
              <a:ext cx="711699" cy="635504"/>
            </a:xfrm>
            <a:prstGeom prst="rect">
              <a:avLst/>
            </a:prstGeom>
          </p:spPr>
        </p:pic>
        <p:pic>
          <p:nvPicPr>
            <p:cNvPr id="105" name="object 105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377180" y="833627"/>
              <a:ext cx="778763" cy="725423"/>
            </a:xfrm>
            <a:prstGeom prst="rect">
              <a:avLst/>
            </a:prstGeom>
          </p:spPr>
        </p:pic>
        <p:sp>
          <p:nvSpPr>
            <p:cNvPr id="106" name="object 106"/>
            <p:cNvSpPr/>
            <p:nvPr/>
          </p:nvSpPr>
          <p:spPr>
            <a:xfrm>
              <a:off x="3432034" y="866199"/>
              <a:ext cx="598805" cy="521334"/>
            </a:xfrm>
            <a:custGeom>
              <a:avLst/>
              <a:gdLst/>
              <a:ahLst/>
              <a:cxnLst/>
              <a:rect l="l" t="t" r="r" b="b"/>
              <a:pathLst>
                <a:path w="598804" h="521334">
                  <a:moveTo>
                    <a:pt x="511352" y="0"/>
                  </a:moveTo>
                  <a:lnTo>
                    <a:pt x="86842" y="0"/>
                  </a:lnTo>
                  <a:lnTo>
                    <a:pt x="53036" y="6825"/>
                  </a:lnTo>
                  <a:lnTo>
                    <a:pt x="25433" y="25438"/>
                  </a:lnTo>
                  <a:lnTo>
                    <a:pt x="6823" y="53042"/>
                  </a:lnTo>
                  <a:lnTo>
                    <a:pt x="0" y="86842"/>
                  </a:lnTo>
                  <a:lnTo>
                    <a:pt x="0" y="434200"/>
                  </a:lnTo>
                  <a:lnTo>
                    <a:pt x="6823" y="468005"/>
                  </a:lnTo>
                  <a:lnTo>
                    <a:pt x="25433" y="495609"/>
                  </a:lnTo>
                  <a:lnTo>
                    <a:pt x="53036" y="514219"/>
                  </a:lnTo>
                  <a:lnTo>
                    <a:pt x="86842" y="521042"/>
                  </a:lnTo>
                  <a:lnTo>
                    <a:pt x="511352" y="521042"/>
                  </a:lnTo>
                  <a:lnTo>
                    <a:pt x="545158" y="514219"/>
                  </a:lnTo>
                  <a:lnTo>
                    <a:pt x="572762" y="495609"/>
                  </a:lnTo>
                  <a:lnTo>
                    <a:pt x="591371" y="468005"/>
                  </a:lnTo>
                  <a:lnTo>
                    <a:pt x="598195" y="434200"/>
                  </a:lnTo>
                  <a:lnTo>
                    <a:pt x="598195" y="86842"/>
                  </a:lnTo>
                  <a:lnTo>
                    <a:pt x="591371" y="53042"/>
                  </a:lnTo>
                  <a:lnTo>
                    <a:pt x="572762" y="25438"/>
                  </a:lnTo>
                  <a:lnTo>
                    <a:pt x="545158" y="6825"/>
                  </a:lnTo>
                  <a:lnTo>
                    <a:pt x="511352" y="0"/>
                  </a:lnTo>
                  <a:close/>
                </a:path>
              </a:pathLst>
            </a:custGeom>
            <a:solidFill>
              <a:srgbClr val="DADADA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7" name="object 107"/>
            <p:cNvSpPr/>
            <p:nvPr/>
          </p:nvSpPr>
          <p:spPr>
            <a:xfrm>
              <a:off x="3432034" y="866199"/>
              <a:ext cx="598805" cy="521334"/>
            </a:xfrm>
            <a:custGeom>
              <a:avLst/>
              <a:gdLst/>
              <a:ahLst/>
              <a:cxnLst/>
              <a:rect l="l" t="t" r="r" b="b"/>
              <a:pathLst>
                <a:path w="598804" h="521334">
                  <a:moveTo>
                    <a:pt x="0" y="86842"/>
                  </a:moveTo>
                  <a:lnTo>
                    <a:pt x="6823" y="53042"/>
                  </a:lnTo>
                  <a:lnTo>
                    <a:pt x="25433" y="25438"/>
                  </a:lnTo>
                  <a:lnTo>
                    <a:pt x="53036" y="6825"/>
                  </a:lnTo>
                  <a:lnTo>
                    <a:pt x="86842" y="0"/>
                  </a:lnTo>
                  <a:lnTo>
                    <a:pt x="511352" y="0"/>
                  </a:lnTo>
                  <a:lnTo>
                    <a:pt x="545158" y="6825"/>
                  </a:lnTo>
                  <a:lnTo>
                    <a:pt x="572762" y="25438"/>
                  </a:lnTo>
                  <a:lnTo>
                    <a:pt x="591371" y="53042"/>
                  </a:lnTo>
                  <a:lnTo>
                    <a:pt x="598195" y="86842"/>
                  </a:lnTo>
                  <a:lnTo>
                    <a:pt x="598195" y="434200"/>
                  </a:lnTo>
                  <a:lnTo>
                    <a:pt x="591371" y="468005"/>
                  </a:lnTo>
                  <a:lnTo>
                    <a:pt x="572762" y="495609"/>
                  </a:lnTo>
                  <a:lnTo>
                    <a:pt x="545158" y="514219"/>
                  </a:lnTo>
                  <a:lnTo>
                    <a:pt x="511352" y="521042"/>
                  </a:lnTo>
                  <a:lnTo>
                    <a:pt x="86842" y="521042"/>
                  </a:lnTo>
                  <a:lnTo>
                    <a:pt x="53036" y="514219"/>
                  </a:lnTo>
                  <a:lnTo>
                    <a:pt x="25433" y="495609"/>
                  </a:lnTo>
                  <a:lnTo>
                    <a:pt x="6823" y="468005"/>
                  </a:lnTo>
                  <a:lnTo>
                    <a:pt x="0" y="434200"/>
                  </a:lnTo>
                  <a:lnTo>
                    <a:pt x="0" y="86842"/>
                  </a:lnTo>
                  <a:close/>
                </a:path>
              </a:pathLst>
            </a:custGeom>
            <a:ln w="28575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108" name="object 108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659373" y="1243583"/>
              <a:ext cx="391661" cy="338327"/>
            </a:xfrm>
            <a:prstGeom prst="rect">
              <a:avLst/>
            </a:prstGeom>
          </p:spPr>
        </p:pic>
        <p:pic>
          <p:nvPicPr>
            <p:cNvPr id="109" name="object 109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718807" y="1277112"/>
              <a:ext cx="297175" cy="304799"/>
            </a:xfrm>
            <a:prstGeom prst="rect">
              <a:avLst/>
            </a:prstGeom>
          </p:spPr>
        </p:pic>
        <p:sp>
          <p:nvSpPr>
            <p:cNvPr id="110" name="object 110"/>
            <p:cNvSpPr/>
            <p:nvPr/>
          </p:nvSpPr>
          <p:spPr>
            <a:xfrm>
              <a:off x="2715181" y="1276588"/>
              <a:ext cx="278130" cy="223520"/>
            </a:xfrm>
            <a:custGeom>
              <a:avLst/>
              <a:gdLst/>
              <a:ahLst/>
              <a:cxnLst/>
              <a:rect l="l" t="t" r="r" b="b"/>
              <a:pathLst>
                <a:path w="278130" h="223519">
                  <a:moveTo>
                    <a:pt x="240347" y="0"/>
                  </a:moveTo>
                  <a:lnTo>
                    <a:pt x="37185" y="0"/>
                  </a:lnTo>
                  <a:lnTo>
                    <a:pt x="22711" y="2922"/>
                  </a:lnTo>
                  <a:lnTo>
                    <a:pt x="10891" y="10891"/>
                  </a:lnTo>
                  <a:lnTo>
                    <a:pt x="2922" y="22711"/>
                  </a:lnTo>
                  <a:lnTo>
                    <a:pt x="0" y="37185"/>
                  </a:lnTo>
                  <a:lnTo>
                    <a:pt x="0" y="185940"/>
                  </a:lnTo>
                  <a:lnTo>
                    <a:pt x="2922" y="200414"/>
                  </a:lnTo>
                  <a:lnTo>
                    <a:pt x="10891" y="212234"/>
                  </a:lnTo>
                  <a:lnTo>
                    <a:pt x="22711" y="220203"/>
                  </a:lnTo>
                  <a:lnTo>
                    <a:pt x="37185" y="223126"/>
                  </a:lnTo>
                  <a:lnTo>
                    <a:pt x="240347" y="223126"/>
                  </a:lnTo>
                  <a:lnTo>
                    <a:pt x="254821" y="220203"/>
                  </a:lnTo>
                  <a:lnTo>
                    <a:pt x="266641" y="212234"/>
                  </a:lnTo>
                  <a:lnTo>
                    <a:pt x="274610" y="200414"/>
                  </a:lnTo>
                  <a:lnTo>
                    <a:pt x="277533" y="185940"/>
                  </a:lnTo>
                  <a:lnTo>
                    <a:pt x="277533" y="37185"/>
                  </a:lnTo>
                  <a:lnTo>
                    <a:pt x="274610" y="22711"/>
                  </a:lnTo>
                  <a:lnTo>
                    <a:pt x="266641" y="10891"/>
                  </a:lnTo>
                  <a:lnTo>
                    <a:pt x="254821" y="2922"/>
                  </a:lnTo>
                  <a:lnTo>
                    <a:pt x="240347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1" name="object 111"/>
            <p:cNvSpPr/>
            <p:nvPr/>
          </p:nvSpPr>
          <p:spPr>
            <a:xfrm>
              <a:off x="2715181" y="1276588"/>
              <a:ext cx="278130" cy="223520"/>
            </a:xfrm>
            <a:custGeom>
              <a:avLst/>
              <a:gdLst/>
              <a:ahLst/>
              <a:cxnLst/>
              <a:rect l="l" t="t" r="r" b="b"/>
              <a:pathLst>
                <a:path w="278130" h="223519">
                  <a:moveTo>
                    <a:pt x="0" y="37185"/>
                  </a:moveTo>
                  <a:lnTo>
                    <a:pt x="2922" y="22711"/>
                  </a:lnTo>
                  <a:lnTo>
                    <a:pt x="10891" y="10891"/>
                  </a:lnTo>
                  <a:lnTo>
                    <a:pt x="22711" y="2922"/>
                  </a:lnTo>
                  <a:lnTo>
                    <a:pt x="37185" y="0"/>
                  </a:lnTo>
                  <a:lnTo>
                    <a:pt x="240347" y="0"/>
                  </a:lnTo>
                  <a:lnTo>
                    <a:pt x="254821" y="2922"/>
                  </a:lnTo>
                  <a:lnTo>
                    <a:pt x="266641" y="10891"/>
                  </a:lnTo>
                  <a:lnTo>
                    <a:pt x="274610" y="22711"/>
                  </a:lnTo>
                  <a:lnTo>
                    <a:pt x="277533" y="37185"/>
                  </a:lnTo>
                  <a:lnTo>
                    <a:pt x="277533" y="185940"/>
                  </a:lnTo>
                  <a:lnTo>
                    <a:pt x="274610" y="200414"/>
                  </a:lnTo>
                  <a:lnTo>
                    <a:pt x="266641" y="212234"/>
                  </a:lnTo>
                  <a:lnTo>
                    <a:pt x="254821" y="220203"/>
                  </a:lnTo>
                  <a:lnTo>
                    <a:pt x="240347" y="223126"/>
                  </a:lnTo>
                  <a:lnTo>
                    <a:pt x="37185" y="223126"/>
                  </a:lnTo>
                  <a:lnTo>
                    <a:pt x="22711" y="220203"/>
                  </a:lnTo>
                  <a:lnTo>
                    <a:pt x="10891" y="212234"/>
                  </a:lnTo>
                  <a:lnTo>
                    <a:pt x="2922" y="200414"/>
                  </a:lnTo>
                  <a:lnTo>
                    <a:pt x="0" y="185940"/>
                  </a:lnTo>
                  <a:lnTo>
                    <a:pt x="0" y="37185"/>
                  </a:lnTo>
                  <a:close/>
                </a:path>
              </a:pathLst>
            </a:custGeom>
            <a:ln w="28575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12" name="object 112"/>
          <p:cNvSpPr txBox="1"/>
          <p:nvPr/>
        </p:nvSpPr>
        <p:spPr>
          <a:xfrm>
            <a:off x="2809941" y="1304964"/>
            <a:ext cx="86360" cy="1517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2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80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endParaRPr kumimoji="0" sz="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grpSp>
        <p:nvGrpSpPr>
          <p:cNvPr id="113" name="object 113"/>
          <p:cNvGrpSpPr/>
          <p:nvPr/>
        </p:nvGrpSpPr>
        <p:grpSpPr>
          <a:xfrm>
            <a:off x="2860548" y="1303013"/>
            <a:ext cx="365760" cy="338455"/>
            <a:chOff x="2860548" y="1303013"/>
            <a:chExt cx="365760" cy="338455"/>
          </a:xfrm>
        </p:grpSpPr>
        <p:pic>
          <p:nvPicPr>
            <p:cNvPr id="114" name="object 114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860548" y="1303013"/>
              <a:ext cx="365759" cy="336798"/>
            </a:xfrm>
            <a:prstGeom prst="rect">
              <a:avLst/>
            </a:prstGeom>
          </p:spPr>
        </p:pic>
        <p:pic>
          <p:nvPicPr>
            <p:cNvPr id="115" name="object 115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2910832" y="1336547"/>
              <a:ext cx="294127" cy="304799"/>
            </a:xfrm>
            <a:prstGeom prst="rect">
              <a:avLst/>
            </a:prstGeom>
          </p:spPr>
        </p:pic>
        <p:pic>
          <p:nvPicPr>
            <p:cNvPr id="116" name="object 116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2916237" y="1335783"/>
              <a:ext cx="252298" cy="223126"/>
            </a:xfrm>
            <a:prstGeom prst="rect">
              <a:avLst/>
            </a:prstGeom>
          </p:spPr>
        </p:pic>
        <p:sp>
          <p:nvSpPr>
            <p:cNvPr id="117" name="object 117"/>
            <p:cNvSpPr/>
            <p:nvPr/>
          </p:nvSpPr>
          <p:spPr>
            <a:xfrm>
              <a:off x="2916237" y="1335783"/>
              <a:ext cx="252729" cy="223520"/>
            </a:xfrm>
            <a:custGeom>
              <a:avLst/>
              <a:gdLst/>
              <a:ahLst/>
              <a:cxnLst/>
              <a:rect l="l" t="t" r="r" b="b"/>
              <a:pathLst>
                <a:path w="252730" h="223519">
                  <a:moveTo>
                    <a:pt x="0" y="37185"/>
                  </a:moveTo>
                  <a:lnTo>
                    <a:pt x="2922" y="22711"/>
                  </a:lnTo>
                  <a:lnTo>
                    <a:pt x="10891" y="10891"/>
                  </a:lnTo>
                  <a:lnTo>
                    <a:pt x="22711" y="2922"/>
                  </a:lnTo>
                  <a:lnTo>
                    <a:pt x="37185" y="0"/>
                  </a:lnTo>
                  <a:lnTo>
                    <a:pt x="215112" y="0"/>
                  </a:lnTo>
                  <a:lnTo>
                    <a:pt x="229586" y="2922"/>
                  </a:lnTo>
                  <a:lnTo>
                    <a:pt x="241406" y="10891"/>
                  </a:lnTo>
                  <a:lnTo>
                    <a:pt x="249375" y="22711"/>
                  </a:lnTo>
                  <a:lnTo>
                    <a:pt x="252298" y="37185"/>
                  </a:lnTo>
                  <a:lnTo>
                    <a:pt x="252298" y="185940"/>
                  </a:lnTo>
                  <a:lnTo>
                    <a:pt x="249375" y="200414"/>
                  </a:lnTo>
                  <a:lnTo>
                    <a:pt x="241406" y="212234"/>
                  </a:lnTo>
                  <a:lnTo>
                    <a:pt x="229586" y="220203"/>
                  </a:lnTo>
                  <a:lnTo>
                    <a:pt x="215112" y="223126"/>
                  </a:lnTo>
                  <a:lnTo>
                    <a:pt x="37185" y="223126"/>
                  </a:lnTo>
                  <a:lnTo>
                    <a:pt x="22711" y="220203"/>
                  </a:lnTo>
                  <a:lnTo>
                    <a:pt x="10891" y="212234"/>
                  </a:lnTo>
                  <a:lnTo>
                    <a:pt x="2922" y="200414"/>
                  </a:lnTo>
                  <a:lnTo>
                    <a:pt x="0" y="185940"/>
                  </a:lnTo>
                  <a:lnTo>
                    <a:pt x="0" y="37185"/>
                  </a:lnTo>
                  <a:close/>
                </a:path>
              </a:pathLst>
            </a:custGeom>
            <a:ln w="28575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18" name="object 118"/>
          <p:cNvSpPr txBox="1"/>
          <p:nvPr/>
        </p:nvSpPr>
        <p:spPr>
          <a:xfrm>
            <a:off x="2022208" y="834065"/>
            <a:ext cx="545465" cy="622935"/>
          </a:xfrm>
          <a:prstGeom prst="rect">
            <a:avLst/>
          </a:prstGeom>
        </p:spPr>
        <p:txBody>
          <a:bodyPr vert="horz" wrap="square" lIns="0" tIns="90805" rIns="0" bIns="0" rtlCol="0">
            <a:spAutoFit/>
          </a:bodyPr>
          <a:lstStyle/>
          <a:p>
            <a:pPr marL="254635" marR="0" lvl="0" indent="0" algn="l" defTabSz="914400" rtl="0" eaLnBrk="1" fontAlgn="auto" latinLnBrk="0" hangingPunct="1">
              <a:lnSpc>
                <a:spcPct val="100000"/>
              </a:lnSpc>
              <a:spcBef>
                <a:spcPts val="7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2400" b="0" i="0" u="none" strike="noStrike" kern="1200" cap="none" spc="-7" normalizeH="0" baseline="-20833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0</a:t>
            </a:r>
            <a:endParaRPr kumimoji="0" sz="2400" b="0" i="0" u="none" strike="noStrike" kern="1200" cap="none" spc="0" normalizeH="0" baseline="-20833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38100" marR="0" lvl="0" indent="0" algn="l" defTabSz="914400" rtl="0" eaLnBrk="1" fontAlgn="auto" latinLnBrk="0" hangingPunct="1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Tx/>
              <a:buSzTx/>
              <a:buFontTx/>
              <a:buNone/>
              <a:tabLst>
                <a:tab pos="406400" algn="l"/>
              </a:tabLst>
              <a:defRPr/>
            </a:pPr>
            <a:r>
              <a:rPr kumimoji="0" sz="800" b="0" i="0" u="heavy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>
                  <a:solidFill>
                    <a:srgbClr val="1F497D"/>
                  </a:solidFill>
                </a:uFill>
                <a:latin typeface="Calibri"/>
                <a:ea typeface="+mn-ea"/>
                <a:cs typeface="Calibri"/>
              </a:rPr>
              <a:t> 	</a:t>
            </a:r>
            <a:endParaRPr kumimoji="0" sz="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119" name="object 119"/>
          <p:cNvSpPr txBox="1"/>
          <p:nvPr/>
        </p:nvSpPr>
        <p:spPr>
          <a:xfrm>
            <a:off x="3001112" y="1364158"/>
            <a:ext cx="83185" cy="1517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2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80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B</a:t>
            </a:r>
            <a:endParaRPr kumimoji="0" sz="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grpSp>
        <p:nvGrpSpPr>
          <p:cNvPr id="120" name="object 120"/>
          <p:cNvGrpSpPr/>
          <p:nvPr/>
        </p:nvGrpSpPr>
        <p:grpSpPr>
          <a:xfrm>
            <a:off x="2659373" y="2135116"/>
            <a:ext cx="391795" cy="338455"/>
            <a:chOff x="2659373" y="2135116"/>
            <a:chExt cx="391795" cy="338455"/>
          </a:xfrm>
        </p:grpSpPr>
        <p:pic>
          <p:nvPicPr>
            <p:cNvPr id="121" name="object 121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2659373" y="2135116"/>
              <a:ext cx="391661" cy="336798"/>
            </a:xfrm>
            <a:prstGeom prst="rect">
              <a:avLst/>
            </a:prstGeom>
          </p:spPr>
        </p:pic>
        <p:pic>
          <p:nvPicPr>
            <p:cNvPr id="122" name="object 122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718807" y="2168652"/>
              <a:ext cx="297175" cy="304799"/>
            </a:xfrm>
            <a:prstGeom prst="rect">
              <a:avLst/>
            </a:prstGeom>
          </p:spPr>
        </p:pic>
        <p:sp>
          <p:nvSpPr>
            <p:cNvPr id="123" name="object 123"/>
            <p:cNvSpPr/>
            <p:nvPr/>
          </p:nvSpPr>
          <p:spPr>
            <a:xfrm>
              <a:off x="2715181" y="2168064"/>
              <a:ext cx="278130" cy="223520"/>
            </a:xfrm>
            <a:custGeom>
              <a:avLst/>
              <a:gdLst/>
              <a:ahLst/>
              <a:cxnLst/>
              <a:rect l="l" t="t" r="r" b="b"/>
              <a:pathLst>
                <a:path w="278130" h="223519">
                  <a:moveTo>
                    <a:pt x="240347" y="0"/>
                  </a:moveTo>
                  <a:lnTo>
                    <a:pt x="37185" y="0"/>
                  </a:lnTo>
                  <a:lnTo>
                    <a:pt x="22711" y="2922"/>
                  </a:lnTo>
                  <a:lnTo>
                    <a:pt x="10891" y="10891"/>
                  </a:lnTo>
                  <a:lnTo>
                    <a:pt x="2922" y="22711"/>
                  </a:lnTo>
                  <a:lnTo>
                    <a:pt x="0" y="37185"/>
                  </a:lnTo>
                  <a:lnTo>
                    <a:pt x="0" y="185940"/>
                  </a:lnTo>
                  <a:lnTo>
                    <a:pt x="2922" y="200414"/>
                  </a:lnTo>
                  <a:lnTo>
                    <a:pt x="10891" y="212234"/>
                  </a:lnTo>
                  <a:lnTo>
                    <a:pt x="22711" y="220203"/>
                  </a:lnTo>
                  <a:lnTo>
                    <a:pt x="37185" y="223126"/>
                  </a:lnTo>
                  <a:lnTo>
                    <a:pt x="240347" y="223126"/>
                  </a:lnTo>
                  <a:lnTo>
                    <a:pt x="254821" y="220203"/>
                  </a:lnTo>
                  <a:lnTo>
                    <a:pt x="266641" y="212234"/>
                  </a:lnTo>
                  <a:lnTo>
                    <a:pt x="274610" y="200414"/>
                  </a:lnTo>
                  <a:lnTo>
                    <a:pt x="277533" y="185940"/>
                  </a:lnTo>
                  <a:lnTo>
                    <a:pt x="277533" y="37185"/>
                  </a:lnTo>
                  <a:lnTo>
                    <a:pt x="274610" y="22711"/>
                  </a:lnTo>
                  <a:lnTo>
                    <a:pt x="266641" y="10891"/>
                  </a:lnTo>
                  <a:lnTo>
                    <a:pt x="254821" y="2922"/>
                  </a:lnTo>
                  <a:lnTo>
                    <a:pt x="240347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4" name="object 124"/>
            <p:cNvSpPr/>
            <p:nvPr/>
          </p:nvSpPr>
          <p:spPr>
            <a:xfrm>
              <a:off x="2715181" y="2168064"/>
              <a:ext cx="278130" cy="223520"/>
            </a:xfrm>
            <a:custGeom>
              <a:avLst/>
              <a:gdLst/>
              <a:ahLst/>
              <a:cxnLst/>
              <a:rect l="l" t="t" r="r" b="b"/>
              <a:pathLst>
                <a:path w="278130" h="223519">
                  <a:moveTo>
                    <a:pt x="0" y="37185"/>
                  </a:moveTo>
                  <a:lnTo>
                    <a:pt x="2922" y="22711"/>
                  </a:lnTo>
                  <a:lnTo>
                    <a:pt x="10891" y="10891"/>
                  </a:lnTo>
                  <a:lnTo>
                    <a:pt x="22711" y="2922"/>
                  </a:lnTo>
                  <a:lnTo>
                    <a:pt x="37185" y="0"/>
                  </a:lnTo>
                  <a:lnTo>
                    <a:pt x="240347" y="0"/>
                  </a:lnTo>
                  <a:lnTo>
                    <a:pt x="254821" y="2922"/>
                  </a:lnTo>
                  <a:lnTo>
                    <a:pt x="266641" y="10891"/>
                  </a:lnTo>
                  <a:lnTo>
                    <a:pt x="274610" y="22711"/>
                  </a:lnTo>
                  <a:lnTo>
                    <a:pt x="277533" y="37185"/>
                  </a:lnTo>
                  <a:lnTo>
                    <a:pt x="277533" y="185940"/>
                  </a:lnTo>
                  <a:lnTo>
                    <a:pt x="274610" y="200414"/>
                  </a:lnTo>
                  <a:lnTo>
                    <a:pt x="266641" y="212234"/>
                  </a:lnTo>
                  <a:lnTo>
                    <a:pt x="254821" y="220203"/>
                  </a:lnTo>
                  <a:lnTo>
                    <a:pt x="240347" y="223126"/>
                  </a:lnTo>
                  <a:lnTo>
                    <a:pt x="37185" y="223126"/>
                  </a:lnTo>
                  <a:lnTo>
                    <a:pt x="22711" y="220203"/>
                  </a:lnTo>
                  <a:lnTo>
                    <a:pt x="10891" y="212234"/>
                  </a:lnTo>
                  <a:lnTo>
                    <a:pt x="2922" y="200414"/>
                  </a:lnTo>
                  <a:lnTo>
                    <a:pt x="0" y="185940"/>
                  </a:lnTo>
                  <a:lnTo>
                    <a:pt x="0" y="37185"/>
                  </a:lnTo>
                  <a:close/>
                </a:path>
              </a:pathLst>
            </a:custGeom>
            <a:ln w="28575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25" name="object 125"/>
          <p:cNvSpPr txBox="1"/>
          <p:nvPr/>
        </p:nvSpPr>
        <p:spPr>
          <a:xfrm>
            <a:off x="3359238" y="911329"/>
            <a:ext cx="539750" cy="604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P</a:t>
            </a:r>
            <a:r>
              <a:rPr kumimoji="0" sz="2400" b="0" i="0" u="none" strike="noStrike" kern="1200" cap="none" spc="-7" normalizeH="0" baseline="-2083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3</a:t>
            </a:r>
            <a:endParaRPr kumimoji="0" sz="2400" b="0" i="0" u="none" strike="noStrike" kern="1200" cap="none" spc="0" normalizeH="0" baseline="-20833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38100" marR="0" lvl="0" indent="0" algn="l" defTabSz="914400" rtl="0" eaLnBrk="1" fontAlgn="auto" latinLnBrk="0" hangingPunct="1">
              <a:lnSpc>
                <a:spcPct val="100000"/>
              </a:lnSpc>
              <a:spcBef>
                <a:spcPts val="710"/>
              </a:spcBef>
              <a:spcAft>
                <a:spcPts val="0"/>
              </a:spcAft>
              <a:buClrTx/>
              <a:buSzTx/>
              <a:buFontTx/>
              <a:buNone/>
              <a:tabLst>
                <a:tab pos="406400" algn="l"/>
              </a:tabLst>
              <a:defRPr/>
            </a:pPr>
            <a:r>
              <a:rPr kumimoji="0" sz="800" b="0" i="0" u="heavy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>
                  <a:solidFill>
                    <a:srgbClr val="1F497D"/>
                  </a:solidFill>
                </a:uFill>
                <a:latin typeface="Calibri"/>
                <a:ea typeface="+mn-ea"/>
                <a:cs typeface="Calibri"/>
              </a:rPr>
              <a:t> 	</a:t>
            </a:r>
            <a:endParaRPr kumimoji="0" sz="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126" name="object 126"/>
          <p:cNvSpPr txBox="1"/>
          <p:nvPr/>
        </p:nvSpPr>
        <p:spPr>
          <a:xfrm>
            <a:off x="2809941" y="2196439"/>
            <a:ext cx="86360" cy="1517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2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80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endParaRPr kumimoji="0" sz="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grpSp>
        <p:nvGrpSpPr>
          <p:cNvPr id="127" name="object 127"/>
          <p:cNvGrpSpPr/>
          <p:nvPr/>
        </p:nvGrpSpPr>
        <p:grpSpPr>
          <a:xfrm>
            <a:off x="2860548" y="2194552"/>
            <a:ext cx="365760" cy="338455"/>
            <a:chOff x="2860548" y="2194552"/>
            <a:chExt cx="365760" cy="338455"/>
          </a:xfrm>
        </p:grpSpPr>
        <p:pic>
          <p:nvPicPr>
            <p:cNvPr id="128" name="object 128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2860548" y="2194552"/>
              <a:ext cx="365759" cy="336798"/>
            </a:xfrm>
            <a:prstGeom prst="rect">
              <a:avLst/>
            </a:prstGeom>
          </p:spPr>
        </p:pic>
        <p:pic>
          <p:nvPicPr>
            <p:cNvPr id="129" name="object 129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2910832" y="2228087"/>
              <a:ext cx="294127" cy="304799"/>
            </a:xfrm>
            <a:prstGeom prst="rect">
              <a:avLst/>
            </a:prstGeom>
          </p:spPr>
        </p:pic>
        <p:pic>
          <p:nvPicPr>
            <p:cNvPr id="130" name="object 130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2916237" y="2227258"/>
              <a:ext cx="252298" cy="223126"/>
            </a:xfrm>
            <a:prstGeom prst="rect">
              <a:avLst/>
            </a:prstGeom>
          </p:spPr>
        </p:pic>
        <p:sp>
          <p:nvSpPr>
            <p:cNvPr id="131" name="object 131"/>
            <p:cNvSpPr/>
            <p:nvPr/>
          </p:nvSpPr>
          <p:spPr>
            <a:xfrm>
              <a:off x="2916237" y="2227258"/>
              <a:ext cx="252729" cy="223520"/>
            </a:xfrm>
            <a:custGeom>
              <a:avLst/>
              <a:gdLst/>
              <a:ahLst/>
              <a:cxnLst/>
              <a:rect l="l" t="t" r="r" b="b"/>
              <a:pathLst>
                <a:path w="252730" h="223519">
                  <a:moveTo>
                    <a:pt x="0" y="37185"/>
                  </a:moveTo>
                  <a:lnTo>
                    <a:pt x="2922" y="22711"/>
                  </a:lnTo>
                  <a:lnTo>
                    <a:pt x="10891" y="10891"/>
                  </a:lnTo>
                  <a:lnTo>
                    <a:pt x="22711" y="2922"/>
                  </a:lnTo>
                  <a:lnTo>
                    <a:pt x="37185" y="0"/>
                  </a:lnTo>
                  <a:lnTo>
                    <a:pt x="215112" y="0"/>
                  </a:lnTo>
                  <a:lnTo>
                    <a:pt x="229586" y="2922"/>
                  </a:lnTo>
                  <a:lnTo>
                    <a:pt x="241406" y="10891"/>
                  </a:lnTo>
                  <a:lnTo>
                    <a:pt x="249375" y="22711"/>
                  </a:lnTo>
                  <a:lnTo>
                    <a:pt x="252298" y="37185"/>
                  </a:lnTo>
                  <a:lnTo>
                    <a:pt x="252298" y="185940"/>
                  </a:lnTo>
                  <a:lnTo>
                    <a:pt x="249375" y="200414"/>
                  </a:lnTo>
                  <a:lnTo>
                    <a:pt x="241406" y="212234"/>
                  </a:lnTo>
                  <a:lnTo>
                    <a:pt x="229586" y="220203"/>
                  </a:lnTo>
                  <a:lnTo>
                    <a:pt x="215112" y="223126"/>
                  </a:lnTo>
                  <a:lnTo>
                    <a:pt x="37185" y="223126"/>
                  </a:lnTo>
                  <a:lnTo>
                    <a:pt x="22711" y="220203"/>
                  </a:lnTo>
                  <a:lnTo>
                    <a:pt x="10891" y="212234"/>
                  </a:lnTo>
                  <a:lnTo>
                    <a:pt x="2922" y="200414"/>
                  </a:lnTo>
                  <a:lnTo>
                    <a:pt x="0" y="185940"/>
                  </a:lnTo>
                  <a:lnTo>
                    <a:pt x="0" y="37185"/>
                  </a:lnTo>
                  <a:close/>
                </a:path>
              </a:pathLst>
            </a:custGeom>
            <a:ln w="28575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32" name="object 132"/>
          <p:cNvSpPr txBox="1"/>
          <p:nvPr/>
        </p:nvSpPr>
        <p:spPr>
          <a:xfrm>
            <a:off x="3001112" y="2255634"/>
            <a:ext cx="83185" cy="1517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2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80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B</a:t>
            </a:r>
            <a:endParaRPr kumimoji="0" sz="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grpSp>
        <p:nvGrpSpPr>
          <p:cNvPr id="133" name="object 133"/>
          <p:cNvGrpSpPr/>
          <p:nvPr/>
        </p:nvGrpSpPr>
        <p:grpSpPr>
          <a:xfrm>
            <a:off x="2659373" y="3026656"/>
            <a:ext cx="391795" cy="338455"/>
            <a:chOff x="2659373" y="3026656"/>
            <a:chExt cx="391795" cy="338455"/>
          </a:xfrm>
        </p:grpSpPr>
        <p:pic>
          <p:nvPicPr>
            <p:cNvPr id="134" name="object 134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2659373" y="3026656"/>
              <a:ext cx="391661" cy="336798"/>
            </a:xfrm>
            <a:prstGeom prst="rect">
              <a:avLst/>
            </a:prstGeom>
          </p:spPr>
        </p:pic>
        <p:pic>
          <p:nvPicPr>
            <p:cNvPr id="135" name="object 135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2718807" y="3060191"/>
              <a:ext cx="297175" cy="304799"/>
            </a:xfrm>
            <a:prstGeom prst="rect">
              <a:avLst/>
            </a:prstGeom>
          </p:spPr>
        </p:pic>
        <p:sp>
          <p:nvSpPr>
            <p:cNvPr id="136" name="object 136"/>
            <p:cNvSpPr/>
            <p:nvPr/>
          </p:nvSpPr>
          <p:spPr>
            <a:xfrm>
              <a:off x="2715181" y="3059540"/>
              <a:ext cx="278130" cy="223520"/>
            </a:xfrm>
            <a:custGeom>
              <a:avLst/>
              <a:gdLst/>
              <a:ahLst/>
              <a:cxnLst/>
              <a:rect l="l" t="t" r="r" b="b"/>
              <a:pathLst>
                <a:path w="278130" h="223520">
                  <a:moveTo>
                    <a:pt x="240347" y="0"/>
                  </a:moveTo>
                  <a:lnTo>
                    <a:pt x="37185" y="0"/>
                  </a:lnTo>
                  <a:lnTo>
                    <a:pt x="22711" y="2922"/>
                  </a:lnTo>
                  <a:lnTo>
                    <a:pt x="10891" y="10891"/>
                  </a:lnTo>
                  <a:lnTo>
                    <a:pt x="2922" y="22711"/>
                  </a:lnTo>
                  <a:lnTo>
                    <a:pt x="0" y="37185"/>
                  </a:lnTo>
                  <a:lnTo>
                    <a:pt x="0" y="185940"/>
                  </a:lnTo>
                  <a:lnTo>
                    <a:pt x="2922" y="200414"/>
                  </a:lnTo>
                  <a:lnTo>
                    <a:pt x="10891" y="212234"/>
                  </a:lnTo>
                  <a:lnTo>
                    <a:pt x="22711" y="220203"/>
                  </a:lnTo>
                  <a:lnTo>
                    <a:pt x="37185" y="223126"/>
                  </a:lnTo>
                  <a:lnTo>
                    <a:pt x="240347" y="223126"/>
                  </a:lnTo>
                  <a:lnTo>
                    <a:pt x="254821" y="220203"/>
                  </a:lnTo>
                  <a:lnTo>
                    <a:pt x="266641" y="212234"/>
                  </a:lnTo>
                  <a:lnTo>
                    <a:pt x="274610" y="200414"/>
                  </a:lnTo>
                  <a:lnTo>
                    <a:pt x="277533" y="185940"/>
                  </a:lnTo>
                  <a:lnTo>
                    <a:pt x="277533" y="37185"/>
                  </a:lnTo>
                  <a:lnTo>
                    <a:pt x="274610" y="22711"/>
                  </a:lnTo>
                  <a:lnTo>
                    <a:pt x="266641" y="10891"/>
                  </a:lnTo>
                  <a:lnTo>
                    <a:pt x="254821" y="2922"/>
                  </a:lnTo>
                  <a:lnTo>
                    <a:pt x="240347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7" name="object 137"/>
            <p:cNvSpPr/>
            <p:nvPr/>
          </p:nvSpPr>
          <p:spPr>
            <a:xfrm>
              <a:off x="2715181" y="3059540"/>
              <a:ext cx="278130" cy="223520"/>
            </a:xfrm>
            <a:custGeom>
              <a:avLst/>
              <a:gdLst/>
              <a:ahLst/>
              <a:cxnLst/>
              <a:rect l="l" t="t" r="r" b="b"/>
              <a:pathLst>
                <a:path w="278130" h="223520">
                  <a:moveTo>
                    <a:pt x="0" y="37185"/>
                  </a:moveTo>
                  <a:lnTo>
                    <a:pt x="2922" y="22711"/>
                  </a:lnTo>
                  <a:lnTo>
                    <a:pt x="10891" y="10891"/>
                  </a:lnTo>
                  <a:lnTo>
                    <a:pt x="22711" y="2922"/>
                  </a:lnTo>
                  <a:lnTo>
                    <a:pt x="37185" y="0"/>
                  </a:lnTo>
                  <a:lnTo>
                    <a:pt x="240347" y="0"/>
                  </a:lnTo>
                  <a:lnTo>
                    <a:pt x="254821" y="2922"/>
                  </a:lnTo>
                  <a:lnTo>
                    <a:pt x="266641" y="10891"/>
                  </a:lnTo>
                  <a:lnTo>
                    <a:pt x="274610" y="22711"/>
                  </a:lnTo>
                  <a:lnTo>
                    <a:pt x="277533" y="37185"/>
                  </a:lnTo>
                  <a:lnTo>
                    <a:pt x="277533" y="185940"/>
                  </a:lnTo>
                  <a:lnTo>
                    <a:pt x="274610" y="200414"/>
                  </a:lnTo>
                  <a:lnTo>
                    <a:pt x="266641" y="212234"/>
                  </a:lnTo>
                  <a:lnTo>
                    <a:pt x="254821" y="220203"/>
                  </a:lnTo>
                  <a:lnTo>
                    <a:pt x="240347" y="223126"/>
                  </a:lnTo>
                  <a:lnTo>
                    <a:pt x="37185" y="223126"/>
                  </a:lnTo>
                  <a:lnTo>
                    <a:pt x="22711" y="220203"/>
                  </a:lnTo>
                  <a:lnTo>
                    <a:pt x="10891" y="212234"/>
                  </a:lnTo>
                  <a:lnTo>
                    <a:pt x="2922" y="200414"/>
                  </a:lnTo>
                  <a:lnTo>
                    <a:pt x="0" y="185940"/>
                  </a:lnTo>
                  <a:lnTo>
                    <a:pt x="0" y="37185"/>
                  </a:lnTo>
                  <a:close/>
                </a:path>
              </a:pathLst>
            </a:custGeom>
            <a:ln w="28575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38" name="object 138"/>
          <p:cNvSpPr txBox="1"/>
          <p:nvPr/>
        </p:nvSpPr>
        <p:spPr>
          <a:xfrm>
            <a:off x="2809941" y="3087916"/>
            <a:ext cx="86360" cy="1517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2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80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endParaRPr kumimoji="0" sz="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grpSp>
        <p:nvGrpSpPr>
          <p:cNvPr id="139" name="object 139"/>
          <p:cNvGrpSpPr/>
          <p:nvPr/>
        </p:nvGrpSpPr>
        <p:grpSpPr>
          <a:xfrm>
            <a:off x="2860548" y="3086092"/>
            <a:ext cx="365760" cy="337185"/>
            <a:chOff x="2860548" y="3086092"/>
            <a:chExt cx="365760" cy="337185"/>
          </a:xfrm>
        </p:grpSpPr>
        <p:pic>
          <p:nvPicPr>
            <p:cNvPr id="140" name="object 140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2860548" y="3086092"/>
              <a:ext cx="365759" cy="336798"/>
            </a:xfrm>
            <a:prstGeom prst="rect">
              <a:avLst/>
            </a:prstGeom>
          </p:spPr>
        </p:pic>
        <p:pic>
          <p:nvPicPr>
            <p:cNvPr id="141" name="object 141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2910832" y="3118104"/>
              <a:ext cx="294127" cy="304799"/>
            </a:xfrm>
            <a:prstGeom prst="rect">
              <a:avLst/>
            </a:prstGeom>
          </p:spPr>
        </p:pic>
        <p:pic>
          <p:nvPicPr>
            <p:cNvPr id="142" name="object 142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2916237" y="3118110"/>
              <a:ext cx="252298" cy="223126"/>
            </a:xfrm>
            <a:prstGeom prst="rect">
              <a:avLst/>
            </a:prstGeom>
          </p:spPr>
        </p:pic>
        <p:sp>
          <p:nvSpPr>
            <p:cNvPr id="143" name="object 143"/>
            <p:cNvSpPr/>
            <p:nvPr/>
          </p:nvSpPr>
          <p:spPr>
            <a:xfrm>
              <a:off x="2916237" y="3118110"/>
              <a:ext cx="252729" cy="223520"/>
            </a:xfrm>
            <a:custGeom>
              <a:avLst/>
              <a:gdLst/>
              <a:ahLst/>
              <a:cxnLst/>
              <a:rect l="l" t="t" r="r" b="b"/>
              <a:pathLst>
                <a:path w="252730" h="223520">
                  <a:moveTo>
                    <a:pt x="0" y="37185"/>
                  </a:moveTo>
                  <a:lnTo>
                    <a:pt x="2922" y="22711"/>
                  </a:lnTo>
                  <a:lnTo>
                    <a:pt x="10891" y="10891"/>
                  </a:lnTo>
                  <a:lnTo>
                    <a:pt x="22711" y="2922"/>
                  </a:lnTo>
                  <a:lnTo>
                    <a:pt x="37185" y="0"/>
                  </a:lnTo>
                  <a:lnTo>
                    <a:pt x="215112" y="0"/>
                  </a:lnTo>
                  <a:lnTo>
                    <a:pt x="229586" y="2922"/>
                  </a:lnTo>
                  <a:lnTo>
                    <a:pt x="241406" y="10891"/>
                  </a:lnTo>
                  <a:lnTo>
                    <a:pt x="249375" y="22711"/>
                  </a:lnTo>
                  <a:lnTo>
                    <a:pt x="252298" y="37185"/>
                  </a:lnTo>
                  <a:lnTo>
                    <a:pt x="252298" y="185940"/>
                  </a:lnTo>
                  <a:lnTo>
                    <a:pt x="249375" y="200414"/>
                  </a:lnTo>
                  <a:lnTo>
                    <a:pt x="241406" y="212234"/>
                  </a:lnTo>
                  <a:lnTo>
                    <a:pt x="229586" y="220203"/>
                  </a:lnTo>
                  <a:lnTo>
                    <a:pt x="215112" y="223126"/>
                  </a:lnTo>
                  <a:lnTo>
                    <a:pt x="37185" y="223126"/>
                  </a:lnTo>
                  <a:lnTo>
                    <a:pt x="22711" y="220203"/>
                  </a:lnTo>
                  <a:lnTo>
                    <a:pt x="10891" y="212234"/>
                  </a:lnTo>
                  <a:lnTo>
                    <a:pt x="2922" y="200414"/>
                  </a:lnTo>
                  <a:lnTo>
                    <a:pt x="0" y="185940"/>
                  </a:lnTo>
                  <a:lnTo>
                    <a:pt x="0" y="37185"/>
                  </a:lnTo>
                  <a:close/>
                </a:path>
              </a:pathLst>
            </a:custGeom>
            <a:ln w="28575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44" name="object 144"/>
          <p:cNvSpPr txBox="1"/>
          <p:nvPr/>
        </p:nvSpPr>
        <p:spPr>
          <a:xfrm>
            <a:off x="3001112" y="3146486"/>
            <a:ext cx="83185" cy="1517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2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80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B</a:t>
            </a:r>
            <a:endParaRPr kumimoji="0" sz="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grpSp>
        <p:nvGrpSpPr>
          <p:cNvPr id="145" name="object 145"/>
          <p:cNvGrpSpPr/>
          <p:nvPr/>
        </p:nvGrpSpPr>
        <p:grpSpPr>
          <a:xfrm>
            <a:off x="3988308" y="1242060"/>
            <a:ext cx="391795" cy="338455"/>
            <a:chOff x="3988308" y="1242060"/>
            <a:chExt cx="391795" cy="338455"/>
          </a:xfrm>
        </p:grpSpPr>
        <p:pic>
          <p:nvPicPr>
            <p:cNvPr id="146" name="object 146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3988308" y="1242060"/>
              <a:ext cx="391655" cy="338327"/>
            </a:xfrm>
            <a:prstGeom prst="rect">
              <a:avLst/>
            </a:prstGeom>
          </p:spPr>
        </p:pic>
        <p:pic>
          <p:nvPicPr>
            <p:cNvPr id="147" name="object 147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4047744" y="1275588"/>
              <a:ext cx="297171" cy="304799"/>
            </a:xfrm>
            <a:prstGeom prst="rect">
              <a:avLst/>
            </a:prstGeom>
          </p:spPr>
        </p:pic>
        <p:sp>
          <p:nvSpPr>
            <p:cNvPr id="148" name="object 148"/>
            <p:cNvSpPr/>
            <p:nvPr/>
          </p:nvSpPr>
          <p:spPr>
            <a:xfrm>
              <a:off x="4043682" y="1275055"/>
              <a:ext cx="278130" cy="223520"/>
            </a:xfrm>
            <a:custGeom>
              <a:avLst/>
              <a:gdLst/>
              <a:ahLst/>
              <a:cxnLst/>
              <a:rect l="l" t="t" r="r" b="b"/>
              <a:pathLst>
                <a:path w="278129" h="223519">
                  <a:moveTo>
                    <a:pt x="240347" y="0"/>
                  </a:moveTo>
                  <a:lnTo>
                    <a:pt x="37185" y="0"/>
                  </a:lnTo>
                  <a:lnTo>
                    <a:pt x="22711" y="2922"/>
                  </a:lnTo>
                  <a:lnTo>
                    <a:pt x="10891" y="10891"/>
                  </a:lnTo>
                  <a:lnTo>
                    <a:pt x="2922" y="22711"/>
                  </a:lnTo>
                  <a:lnTo>
                    <a:pt x="0" y="37185"/>
                  </a:lnTo>
                  <a:lnTo>
                    <a:pt x="0" y="185940"/>
                  </a:lnTo>
                  <a:lnTo>
                    <a:pt x="2922" y="200414"/>
                  </a:lnTo>
                  <a:lnTo>
                    <a:pt x="10891" y="212234"/>
                  </a:lnTo>
                  <a:lnTo>
                    <a:pt x="22711" y="220203"/>
                  </a:lnTo>
                  <a:lnTo>
                    <a:pt x="37185" y="223126"/>
                  </a:lnTo>
                  <a:lnTo>
                    <a:pt x="240347" y="223126"/>
                  </a:lnTo>
                  <a:lnTo>
                    <a:pt x="254821" y="220203"/>
                  </a:lnTo>
                  <a:lnTo>
                    <a:pt x="266641" y="212234"/>
                  </a:lnTo>
                  <a:lnTo>
                    <a:pt x="274610" y="200414"/>
                  </a:lnTo>
                  <a:lnTo>
                    <a:pt x="277533" y="185940"/>
                  </a:lnTo>
                  <a:lnTo>
                    <a:pt x="277533" y="37185"/>
                  </a:lnTo>
                  <a:lnTo>
                    <a:pt x="274610" y="22711"/>
                  </a:lnTo>
                  <a:lnTo>
                    <a:pt x="266641" y="10891"/>
                  </a:lnTo>
                  <a:lnTo>
                    <a:pt x="254821" y="2922"/>
                  </a:lnTo>
                  <a:lnTo>
                    <a:pt x="240347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9" name="object 149"/>
            <p:cNvSpPr/>
            <p:nvPr/>
          </p:nvSpPr>
          <p:spPr>
            <a:xfrm>
              <a:off x="4043682" y="1275055"/>
              <a:ext cx="278130" cy="223520"/>
            </a:xfrm>
            <a:custGeom>
              <a:avLst/>
              <a:gdLst/>
              <a:ahLst/>
              <a:cxnLst/>
              <a:rect l="l" t="t" r="r" b="b"/>
              <a:pathLst>
                <a:path w="278129" h="223519">
                  <a:moveTo>
                    <a:pt x="0" y="37185"/>
                  </a:moveTo>
                  <a:lnTo>
                    <a:pt x="2922" y="22711"/>
                  </a:lnTo>
                  <a:lnTo>
                    <a:pt x="10891" y="10891"/>
                  </a:lnTo>
                  <a:lnTo>
                    <a:pt x="22711" y="2922"/>
                  </a:lnTo>
                  <a:lnTo>
                    <a:pt x="37185" y="0"/>
                  </a:lnTo>
                  <a:lnTo>
                    <a:pt x="240347" y="0"/>
                  </a:lnTo>
                  <a:lnTo>
                    <a:pt x="254821" y="2922"/>
                  </a:lnTo>
                  <a:lnTo>
                    <a:pt x="266641" y="10891"/>
                  </a:lnTo>
                  <a:lnTo>
                    <a:pt x="274610" y="22711"/>
                  </a:lnTo>
                  <a:lnTo>
                    <a:pt x="277533" y="37185"/>
                  </a:lnTo>
                  <a:lnTo>
                    <a:pt x="277533" y="185940"/>
                  </a:lnTo>
                  <a:lnTo>
                    <a:pt x="274610" y="200414"/>
                  </a:lnTo>
                  <a:lnTo>
                    <a:pt x="266641" y="212234"/>
                  </a:lnTo>
                  <a:lnTo>
                    <a:pt x="254821" y="220203"/>
                  </a:lnTo>
                  <a:lnTo>
                    <a:pt x="240347" y="223126"/>
                  </a:lnTo>
                  <a:lnTo>
                    <a:pt x="37185" y="223126"/>
                  </a:lnTo>
                  <a:lnTo>
                    <a:pt x="22711" y="220203"/>
                  </a:lnTo>
                  <a:lnTo>
                    <a:pt x="10891" y="212234"/>
                  </a:lnTo>
                  <a:lnTo>
                    <a:pt x="2922" y="200414"/>
                  </a:lnTo>
                  <a:lnTo>
                    <a:pt x="0" y="185940"/>
                  </a:lnTo>
                  <a:lnTo>
                    <a:pt x="0" y="37185"/>
                  </a:lnTo>
                  <a:close/>
                </a:path>
              </a:pathLst>
            </a:custGeom>
            <a:ln w="28575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50" name="object 150"/>
          <p:cNvSpPr txBox="1"/>
          <p:nvPr/>
        </p:nvSpPr>
        <p:spPr>
          <a:xfrm>
            <a:off x="4138442" y="1303431"/>
            <a:ext cx="86360" cy="1517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2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80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endParaRPr kumimoji="0" sz="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grpSp>
        <p:nvGrpSpPr>
          <p:cNvPr id="151" name="object 151"/>
          <p:cNvGrpSpPr/>
          <p:nvPr/>
        </p:nvGrpSpPr>
        <p:grpSpPr>
          <a:xfrm>
            <a:off x="4189476" y="1301496"/>
            <a:ext cx="365760" cy="338455"/>
            <a:chOff x="4189476" y="1301496"/>
            <a:chExt cx="365760" cy="338455"/>
          </a:xfrm>
        </p:grpSpPr>
        <p:pic>
          <p:nvPicPr>
            <p:cNvPr id="152" name="object 152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4189476" y="1301496"/>
              <a:ext cx="365759" cy="336797"/>
            </a:xfrm>
            <a:prstGeom prst="rect">
              <a:avLst/>
            </a:prstGeom>
          </p:spPr>
        </p:pic>
        <p:pic>
          <p:nvPicPr>
            <p:cNvPr id="153" name="object 153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4235196" y="1335024"/>
              <a:ext cx="300215" cy="304799"/>
            </a:xfrm>
            <a:prstGeom prst="rect">
              <a:avLst/>
            </a:prstGeom>
          </p:spPr>
        </p:pic>
        <p:pic>
          <p:nvPicPr>
            <p:cNvPr id="154" name="object 154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4244740" y="1334251"/>
              <a:ext cx="252298" cy="223126"/>
            </a:xfrm>
            <a:prstGeom prst="rect">
              <a:avLst/>
            </a:prstGeom>
          </p:spPr>
        </p:pic>
        <p:sp>
          <p:nvSpPr>
            <p:cNvPr id="155" name="object 155"/>
            <p:cNvSpPr/>
            <p:nvPr/>
          </p:nvSpPr>
          <p:spPr>
            <a:xfrm>
              <a:off x="4244740" y="1334251"/>
              <a:ext cx="252729" cy="223520"/>
            </a:xfrm>
            <a:custGeom>
              <a:avLst/>
              <a:gdLst/>
              <a:ahLst/>
              <a:cxnLst/>
              <a:rect l="l" t="t" r="r" b="b"/>
              <a:pathLst>
                <a:path w="252729" h="223519">
                  <a:moveTo>
                    <a:pt x="0" y="37185"/>
                  </a:moveTo>
                  <a:lnTo>
                    <a:pt x="2922" y="22711"/>
                  </a:lnTo>
                  <a:lnTo>
                    <a:pt x="10891" y="10891"/>
                  </a:lnTo>
                  <a:lnTo>
                    <a:pt x="22711" y="2922"/>
                  </a:lnTo>
                  <a:lnTo>
                    <a:pt x="37185" y="0"/>
                  </a:lnTo>
                  <a:lnTo>
                    <a:pt x="215112" y="0"/>
                  </a:lnTo>
                  <a:lnTo>
                    <a:pt x="229586" y="2922"/>
                  </a:lnTo>
                  <a:lnTo>
                    <a:pt x="241406" y="10891"/>
                  </a:lnTo>
                  <a:lnTo>
                    <a:pt x="249375" y="22711"/>
                  </a:lnTo>
                  <a:lnTo>
                    <a:pt x="252298" y="37185"/>
                  </a:lnTo>
                  <a:lnTo>
                    <a:pt x="252298" y="185940"/>
                  </a:lnTo>
                  <a:lnTo>
                    <a:pt x="249375" y="200414"/>
                  </a:lnTo>
                  <a:lnTo>
                    <a:pt x="241406" y="212234"/>
                  </a:lnTo>
                  <a:lnTo>
                    <a:pt x="229586" y="220203"/>
                  </a:lnTo>
                  <a:lnTo>
                    <a:pt x="215112" y="223126"/>
                  </a:lnTo>
                  <a:lnTo>
                    <a:pt x="37185" y="223126"/>
                  </a:lnTo>
                  <a:lnTo>
                    <a:pt x="22711" y="220203"/>
                  </a:lnTo>
                  <a:lnTo>
                    <a:pt x="10891" y="212234"/>
                  </a:lnTo>
                  <a:lnTo>
                    <a:pt x="2922" y="200414"/>
                  </a:lnTo>
                  <a:lnTo>
                    <a:pt x="0" y="185940"/>
                  </a:lnTo>
                  <a:lnTo>
                    <a:pt x="0" y="37185"/>
                  </a:lnTo>
                  <a:close/>
                </a:path>
              </a:pathLst>
            </a:custGeom>
            <a:ln w="28575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56" name="object 156"/>
          <p:cNvSpPr txBox="1"/>
          <p:nvPr/>
        </p:nvSpPr>
        <p:spPr>
          <a:xfrm>
            <a:off x="4325646" y="1362627"/>
            <a:ext cx="90170" cy="1517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2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80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D</a:t>
            </a:r>
            <a:endParaRPr kumimoji="0" sz="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157" name="object 157"/>
          <p:cNvSpPr txBox="1"/>
          <p:nvPr/>
        </p:nvSpPr>
        <p:spPr>
          <a:xfrm>
            <a:off x="4686731" y="914415"/>
            <a:ext cx="536575" cy="600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38125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P</a:t>
            </a:r>
            <a:r>
              <a:rPr kumimoji="0" sz="2400" b="0" i="0" u="none" strike="noStrike" kern="1200" cap="none" spc="-7" normalizeH="0" baseline="-2083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4</a:t>
            </a:r>
            <a:endParaRPr kumimoji="0" sz="2400" b="0" i="0" u="none" strike="noStrike" kern="1200" cap="none" spc="0" normalizeH="0" baseline="-20833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38100" marR="0" lvl="0" indent="0" algn="l" defTabSz="914400" rtl="0" eaLnBrk="1" fontAlgn="auto" latinLnBrk="0" hangingPunct="1">
              <a:lnSpc>
                <a:spcPct val="100000"/>
              </a:lnSpc>
              <a:spcBef>
                <a:spcPts val="675"/>
              </a:spcBef>
              <a:spcAft>
                <a:spcPts val="0"/>
              </a:spcAft>
              <a:buClrTx/>
              <a:buSzTx/>
              <a:buFontTx/>
              <a:buNone/>
              <a:tabLst>
                <a:tab pos="406400" algn="l"/>
              </a:tabLst>
              <a:defRPr/>
            </a:pPr>
            <a:r>
              <a:rPr kumimoji="0" sz="800" b="0" i="0" u="heavy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>
                  <a:solidFill>
                    <a:srgbClr val="1F497D"/>
                  </a:solidFill>
                </a:uFill>
                <a:latin typeface="Calibri"/>
                <a:ea typeface="+mn-ea"/>
                <a:cs typeface="Calibri"/>
              </a:rPr>
              <a:t> 	</a:t>
            </a:r>
            <a:endParaRPr kumimoji="0" sz="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158" name="object 158"/>
          <p:cNvSpPr txBox="1"/>
          <p:nvPr/>
        </p:nvSpPr>
        <p:spPr>
          <a:xfrm>
            <a:off x="125061" y="1919591"/>
            <a:ext cx="492125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lvl="0" indent="11430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Client  </a:t>
            </a:r>
            <a:r>
              <a:rPr kumimoji="0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pplica</a:t>
            </a:r>
            <a:r>
              <a:rPr kumimoji="0" sz="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r>
              <a:rPr kumimoji="0" sz="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io</a:t>
            </a:r>
            <a:r>
              <a:rPr kumimoji="0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n</a:t>
            </a:r>
            <a:endParaRPr kumimoji="0" sz="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grpSp>
        <p:nvGrpSpPr>
          <p:cNvPr id="159" name="object 159"/>
          <p:cNvGrpSpPr/>
          <p:nvPr/>
        </p:nvGrpSpPr>
        <p:grpSpPr>
          <a:xfrm>
            <a:off x="80336" y="1660311"/>
            <a:ext cx="877569" cy="734060"/>
            <a:chOff x="80336" y="1660311"/>
            <a:chExt cx="877569" cy="734060"/>
          </a:xfrm>
        </p:grpSpPr>
        <p:sp>
          <p:nvSpPr>
            <p:cNvPr id="160" name="object 160"/>
            <p:cNvSpPr/>
            <p:nvPr/>
          </p:nvSpPr>
          <p:spPr>
            <a:xfrm>
              <a:off x="93036" y="1674597"/>
              <a:ext cx="852169" cy="705485"/>
            </a:xfrm>
            <a:custGeom>
              <a:avLst/>
              <a:gdLst/>
              <a:ahLst/>
              <a:cxnLst/>
              <a:rect l="l" t="t" r="r" b="b"/>
              <a:pathLst>
                <a:path w="852169" h="705485">
                  <a:moveTo>
                    <a:pt x="0" y="117513"/>
                  </a:moveTo>
                  <a:lnTo>
                    <a:pt x="9235" y="71773"/>
                  </a:lnTo>
                  <a:lnTo>
                    <a:pt x="34420" y="34420"/>
                  </a:lnTo>
                  <a:lnTo>
                    <a:pt x="71773" y="9235"/>
                  </a:lnTo>
                  <a:lnTo>
                    <a:pt x="117513" y="0"/>
                  </a:lnTo>
                  <a:lnTo>
                    <a:pt x="734136" y="0"/>
                  </a:lnTo>
                  <a:lnTo>
                    <a:pt x="779876" y="9235"/>
                  </a:lnTo>
                  <a:lnTo>
                    <a:pt x="817229" y="34420"/>
                  </a:lnTo>
                  <a:lnTo>
                    <a:pt x="842414" y="71773"/>
                  </a:lnTo>
                  <a:lnTo>
                    <a:pt x="851649" y="117513"/>
                  </a:lnTo>
                  <a:lnTo>
                    <a:pt x="851649" y="587540"/>
                  </a:lnTo>
                  <a:lnTo>
                    <a:pt x="842414" y="633285"/>
                  </a:lnTo>
                  <a:lnTo>
                    <a:pt x="817229" y="670637"/>
                  </a:lnTo>
                  <a:lnTo>
                    <a:pt x="779876" y="695819"/>
                  </a:lnTo>
                  <a:lnTo>
                    <a:pt x="734136" y="705053"/>
                  </a:lnTo>
                  <a:lnTo>
                    <a:pt x="117513" y="705053"/>
                  </a:lnTo>
                  <a:lnTo>
                    <a:pt x="71773" y="695819"/>
                  </a:lnTo>
                  <a:lnTo>
                    <a:pt x="34420" y="670637"/>
                  </a:lnTo>
                  <a:lnTo>
                    <a:pt x="9235" y="633285"/>
                  </a:lnTo>
                  <a:lnTo>
                    <a:pt x="0" y="587540"/>
                  </a:lnTo>
                  <a:lnTo>
                    <a:pt x="0" y="117513"/>
                  </a:lnTo>
                  <a:close/>
                </a:path>
              </a:pathLst>
            </a:custGeom>
            <a:ln w="25400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1" name="object 161"/>
            <p:cNvSpPr/>
            <p:nvPr/>
          </p:nvSpPr>
          <p:spPr>
            <a:xfrm>
              <a:off x="657272" y="1674599"/>
              <a:ext cx="0" cy="705485"/>
            </a:xfrm>
            <a:custGeom>
              <a:avLst/>
              <a:gdLst/>
              <a:ahLst/>
              <a:cxnLst/>
              <a:rect l="l" t="t" r="r" b="b"/>
              <a:pathLst>
                <a:path h="705485">
                  <a:moveTo>
                    <a:pt x="0" y="0"/>
                  </a:moveTo>
                  <a:lnTo>
                    <a:pt x="0" y="705053"/>
                  </a:lnTo>
                </a:path>
              </a:pathLst>
            </a:custGeom>
            <a:ln w="28575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62" name="object 162"/>
          <p:cNvSpPr txBox="1"/>
          <p:nvPr/>
        </p:nvSpPr>
        <p:spPr>
          <a:xfrm>
            <a:off x="731230" y="1885986"/>
            <a:ext cx="80010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>
                <a:tab pos="210185" algn="l"/>
                <a:tab pos="786765" algn="l"/>
              </a:tabLst>
              <a:defRPr/>
            </a:pPr>
            <a:r>
              <a:rPr kumimoji="0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 	</a:t>
            </a:r>
            <a:r>
              <a:rPr kumimoji="0" sz="800" b="0" i="0" u="heavy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>
                  <a:solidFill>
                    <a:srgbClr val="FF0000"/>
                  </a:solidFill>
                </a:uFill>
                <a:latin typeface="Calibri"/>
                <a:ea typeface="+mn-ea"/>
                <a:cs typeface="Calibri"/>
              </a:rPr>
              <a:t>	</a:t>
            </a:r>
            <a:r>
              <a:rPr kumimoji="0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D</a:t>
            </a:r>
            <a:endParaRPr kumimoji="0" sz="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K</a:t>
            </a:r>
            <a:endParaRPr kumimoji="0" sz="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grpSp>
        <p:nvGrpSpPr>
          <p:cNvPr id="163" name="object 163"/>
          <p:cNvGrpSpPr/>
          <p:nvPr/>
        </p:nvGrpSpPr>
        <p:grpSpPr>
          <a:xfrm>
            <a:off x="2064842" y="2338501"/>
            <a:ext cx="372745" cy="972819"/>
            <a:chOff x="2064842" y="2338501"/>
            <a:chExt cx="372745" cy="972819"/>
          </a:xfrm>
        </p:grpSpPr>
        <p:sp>
          <p:nvSpPr>
            <p:cNvPr id="164" name="object 164"/>
            <p:cNvSpPr/>
            <p:nvPr/>
          </p:nvSpPr>
          <p:spPr>
            <a:xfrm>
              <a:off x="2064842" y="2338501"/>
              <a:ext cx="368935" cy="81915"/>
            </a:xfrm>
            <a:custGeom>
              <a:avLst/>
              <a:gdLst/>
              <a:ahLst/>
              <a:cxnLst/>
              <a:rect l="l" t="t" r="r" b="b"/>
              <a:pathLst>
                <a:path w="368935" h="81914">
                  <a:moveTo>
                    <a:pt x="93167" y="0"/>
                  </a:moveTo>
                  <a:lnTo>
                    <a:pt x="0" y="0"/>
                  </a:lnTo>
                  <a:lnTo>
                    <a:pt x="0" y="81559"/>
                  </a:lnTo>
                  <a:lnTo>
                    <a:pt x="93167" y="81559"/>
                  </a:lnTo>
                  <a:lnTo>
                    <a:pt x="93167" y="0"/>
                  </a:lnTo>
                  <a:close/>
                </a:path>
                <a:path w="368935" h="81914">
                  <a:moveTo>
                    <a:pt x="232079" y="0"/>
                  </a:moveTo>
                  <a:lnTo>
                    <a:pt x="138912" y="0"/>
                  </a:lnTo>
                  <a:lnTo>
                    <a:pt x="138912" y="81559"/>
                  </a:lnTo>
                  <a:lnTo>
                    <a:pt x="232079" y="81559"/>
                  </a:lnTo>
                  <a:lnTo>
                    <a:pt x="232079" y="0"/>
                  </a:lnTo>
                  <a:close/>
                </a:path>
                <a:path w="368935" h="81914">
                  <a:moveTo>
                    <a:pt x="368884" y="0"/>
                  </a:moveTo>
                  <a:lnTo>
                    <a:pt x="275717" y="0"/>
                  </a:lnTo>
                  <a:lnTo>
                    <a:pt x="275717" y="81559"/>
                  </a:lnTo>
                  <a:lnTo>
                    <a:pt x="368884" y="81559"/>
                  </a:lnTo>
                  <a:lnTo>
                    <a:pt x="368884" y="0"/>
                  </a:lnTo>
                  <a:close/>
                </a:path>
              </a:pathLst>
            </a:custGeom>
            <a:solidFill>
              <a:srgbClr val="1F497D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5" name="object 165"/>
            <p:cNvSpPr/>
            <p:nvPr/>
          </p:nvSpPr>
          <p:spPr>
            <a:xfrm>
              <a:off x="2157997" y="2379281"/>
              <a:ext cx="182880" cy="0"/>
            </a:xfrm>
            <a:custGeom>
              <a:avLst/>
              <a:gdLst/>
              <a:ahLst/>
              <a:cxnLst/>
              <a:rect l="l" t="t" r="r" b="b"/>
              <a:pathLst>
                <a:path w="182880">
                  <a:moveTo>
                    <a:pt x="0" y="0"/>
                  </a:moveTo>
                  <a:lnTo>
                    <a:pt x="182562" y="0"/>
                  </a:lnTo>
                </a:path>
              </a:pathLst>
            </a:custGeom>
            <a:ln w="19050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6" name="object 166"/>
            <p:cNvSpPr/>
            <p:nvPr/>
          </p:nvSpPr>
          <p:spPr>
            <a:xfrm>
              <a:off x="2068322" y="3229673"/>
              <a:ext cx="368935" cy="81915"/>
            </a:xfrm>
            <a:custGeom>
              <a:avLst/>
              <a:gdLst/>
              <a:ahLst/>
              <a:cxnLst/>
              <a:rect l="l" t="t" r="r" b="b"/>
              <a:pathLst>
                <a:path w="368935" h="81914">
                  <a:moveTo>
                    <a:pt x="93167" y="0"/>
                  </a:moveTo>
                  <a:lnTo>
                    <a:pt x="0" y="0"/>
                  </a:lnTo>
                  <a:lnTo>
                    <a:pt x="0" y="81559"/>
                  </a:lnTo>
                  <a:lnTo>
                    <a:pt x="93167" y="81559"/>
                  </a:lnTo>
                  <a:lnTo>
                    <a:pt x="93167" y="0"/>
                  </a:lnTo>
                  <a:close/>
                </a:path>
                <a:path w="368935" h="81914">
                  <a:moveTo>
                    <a:pt x="232092" y="0"/>
                  </a:moveTo>
                  <a:lnTo>
                    <a:pt x="138925" y="0"/>
                  </a:lnTo>
                  <a:lnTo>
                    <a:pt x="138925" y="81559"/>
                  </a:lnTo>
                  <a:lnTo>
                    <a:pt x="232092" y="81559"/>
                  </a:lnTo>
                  <a:lnTo>
                    <a:pt x="232092" y="0"/>
                  </a:lnTo>
                  <a:close/>
                </a:path>
                <a:path w="368935" h="81914">
                  <a:moveTo>
                    <a:pt x="368896" y="0"/>
                  </a:moveTo>
                  <a:lnTo>
                    <a:pt x="275729" y="0"/>
                  </a:lnTo>
                  <a:lnTo>
                    <a:pt x="275729" y="81559"/>
                  </a:lnTo>
                  <a:lnTo>
                    <a:pt x="368896" y="81559"/>
                  </a:lnTo>
                  <a:lnTo>
                    <a:pt x="368896" y="0"/>
                  </a:lnTo>
                  <a:close/>
                </a:path>
              </a:pathLst>
            </a:custGeom>
            <a:solidFill>
              <a:srgbClr val="1F497D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7" name="object 167"/>
            <p:cNvSpPr/>
            <p:nvPr/>
          </p:nvSpPr>
          <p:spPr>
            <a:xfrm>
              <a:off x="2161481" y="3270457"/>
              <a:ext cx="182880" cy="0"/>
            </a:xfrm>
            <a:custGeom>
              <a:avLst/>
              <a:gdLst/>
              <a:ahLst/>
              <a:cxnLst/>
              <a:rect l="l" t="t" r="r" b="b"/>
              <a:pathLst>
                <a:path w="182880">
                  <a:moveTo>
                    <a:pt x="0" y="0"/>
                  </a:moveTo>
                  <a:lnTo>
                    <a:pt x="182562" y="0"/>
                  </a:lnTo>
                </a:path>
              </a:pathLst>
            </a:custGeom>
            <a:ln w="19050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68" name="object 16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 marR="0" lvl="0" indent="0" algn="l" defTabSz="914400" rtl="0" eaLnBrk="1" fontAlgn="auto" latinLnBrk="0" hangingPunct="1">
              <a:lnSpc>
                <a:spcPts val="12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pPr marL="38100" marR="0" lvl="0" indent="0" algn="l" defTabSz="914400" rtl="0" eaLnBrk="1" fontAlgn="auto" latinLnBrk="0" hangingPunct="1">
                <a:lnSpc>
                  <a:spcPts val="124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639189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66542" y="82548"/>
            <a:ext cx="4008754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>
                <a:solidFill>
                  <a:schemeClr val="accent1"/>
                </a:solidFill>
              </a:rPr>
              <a:t>Step 5/7: Deliver</a:t>
            </a:r>
            <a:r>
              <a:rPr spc="60" dirty="0">
                <a:solidFill>
                  <a:schemeClr val="accent1"/>
                </a:solidFill>
              </a:rPr>
              <a:t> </a:t>
            </a:r>
            <a:r>
              <a:rPr spc="-20" dirty="0">
                <a:solidFill>
                  <a:schemeClr val="accent1"/>
                </a:solidFill>
              </a:rPr>
              <a:t>Transaction</a:t>
            </a:r>
          </a:p>
        </p:txBody>
      </p:sp>
      <p:sp>
        <p:nvSpPr>
          <p:cNvPr id="3" name="object 3"/>
          <p:cNvSpPr/>
          <p:nvPr/>
        </p:nvSpPr>
        <p:spPr>
          <a:xfrm>
            <a:off x="1603975" y="666744"/>
            <a:ext cx="4034154" cy="3327400"/>
          </a:xfrm>
          <a:custGeom>
            <a:avLst/>
            <a:gdLst/>
            <a:ahLst/>
            <a:cxnLst/>
            <a:rect l="l" t="t" r="r" b="b"/>
            <a:pathLst>
              <a:path w="4034154" h="3327400">
                <a:moveTo>
                  <a:pt x="3479177" y="0"/>
                </a:moveTo>
                <a:lnTo>
                  <a:pt x="554494" y="0"/>
                </a:lnTo>
                <a:lnTo>
                  <a:pt x="506651" y="2035"/>
                </a:lnTo>
                <a:lnTo>
                  <a:pt x="459937" y="8030"/>
                </a:lnTo>
                <a:lnTo>
                  <a:pt x="414521" y="17818"/>
                </a:lnTo>
                <a:lnTo>
                  <a:pt x="370567" y="31234"/>
                </a:lnTo>
                <a:lnTo>
                  <a:pt x="328242" y="48109"/>
                </a:lnTo>
                <a:lnTo>
                  <a:pt x="287714" y="68279"/>
                </a:lnTo>
                <a:lnTo>
                  <a:pt x="249147" y="91576"/>
                </a:lnTo>
                <a:lnTo>
                  <a:pt x="212710" y="117834"/>
                </a:lnTo>
                <a:lnTo>
                  <a:pt x="178567" y="146886"/>
                </a:lnTo>
                <a:lnTo>
                  <a:pt x="146886" y="178567"/>
                </a:lnTo>
                <a:lnTo>
                  <a:pt x="117834" y="212710"/>
                </a:lnTo>
                <a:lnTo>
                  <a:pt x="91576" y="249147"/>
                </a:lnTo>
                <a:lnTo>
                  <a:pt x="68279" y="287714"/>
                </a:lnTo>
                <a:lnTo>
                  <a:pt x="48109" y="328242"/>
                </a:lnTo>
                <a:lnTo>
                  <a:pt x="31234" y="370567"/>
                </a:lnTo>
                <a:lnTo>
                  <a:pt x="17818" y="414521"/>
                </a:lnTo>
                <a:lnTo>
                  <a:pt x="8030" y="459937"/>
                </a:lnTo>
                <a:lnTo>
                  <a:pt x="2035" y="506651"/>
                </a:lnTo>
                <a:lnTo>
                  <a:pt x="0" y="554494"/>
                </a:lnTo>
                <a:lnTo>
                  <a:pt x="0" y="2772384"/>
                </a:lnTo>
                <a:lnTo>
                  <a:pt x="2035" y="2820227"/>
                </a:lnTo>
                <a:lnTo>
                  <a:pt x="8030" y="2866941"/>
                </a:lnTo>
                <a:lnTo>
                  <a:pt x="17818" y="2912358"/>
                </a:lnTo>
                <a:lnTo>
                  <a:pt x="31234" y="2956312"/>
                </a:lnTo>
                <a:lnTo>
                  <a:pt x="48109" y="2998636"/>
                </a:lnTo>
                <a:lnTo>
                  <a:pt x="68279" y="3039165"/>
                </a:lnTo>
                <a:lnTo>
                  <a:pt x="91576" y="3077731"/>
                </a:lnTo>
                <a:lnTo>
                  <a:pt x="117834" y="3114169"/>
                </a:lnTo>
                <a:lnTo>
                  <a:pt x="146886" y="3148311"/>
                </a:lnTo>
                <a:lnTo>
                  <a:pt x="178567" y="3179992"/>
                </a:lnTo>
                <a:lnTo>
                  <a:pt x="212710" y="3209044"/>
                </a:lnTo>
                <a:lnTo>
                  <a:pt x="249147" y="3235303"/>
                </a:lnTo>
                <a:lnTo>
                  <a:pt x="287714" y="3258600"/>
                </a:lnTo>
                <a:lnTo>
                  <a:pt x="328242" y="3278769"/>
                </a:lnTo>
                <a:lnTo>
                  <a:pt x="370567" y="3295645"/>
                </a:lnTo>
                <a:lnTo>
                  <a:pt x="414521" y="3309060"/>
                </a:lnTo>
                <a:lnTo>
                  <a:pt x="459937" y="3318848"/>
                </a:lnTo>
                <a:lnTo>
                  <a:pt x="506651" y="3324843"/>
                </a:lnTo>
                <a:lnTo>
                  <a:pt x="554494" y="3326879"/>
                </a:lnTo>
                <a:lnTo>
                  <a:pt x="3479177" y="3326879"/>
                </a:lnTo>
                <a:lnTo>
                  <a:pt x="3527021" y="3324843"/>
                </a:lnTo>
                <a:lnTo>
                  <a:pt x="3573734" y="3318848"/>
                </a:lnTo>
                <a:lnTo>
                  <a:pt x="3619151" y="3309060"/>
                </a:lnTo>
                <a:lnTo>
                  <a:pt x="3663105" y="3295645"/>
                </a:lnTo>
                <a:lnTo>
                  <a:pt x="3705429" y="3278769"/>
                </a:lnTo>
                <a:lnTo>
                  <a:pt x="3745958" y="3258600"/>
                </a:lnTo>
                <a:lnTo>
                  <a:pt x="3784524" y="3235303"/>
                </a:lnTo>
                <a:lnTo>
                  <a:pt x="3820962" y="3209044"/>
                </a:lnTo>
                <a:lnTo>
                  <a:pt x="3855104" y="3179992"/>
                </a:lnTo>
                <a:lnTo>
                  <a:pt x="3886785" y="3148311"/>
                </a:lnTo>
                <a:lnTo>
                  <a:pt x="3915838" y="3114169"/>
                </a:lnTo>
                <a:lnTo>
                  <a:pt x="3942096" y="3077731"/>
                </a:lnTo>
                <a:lnTo>
                  <a:pt x="3965393" y="3039165"/>
                </a:lnTo>
                <a:lnTo>
                  <a:pt x="3985562" y="2998636"/>
                </a:lnTo>
                <a:lnTo>
                  <a:pt x="4002438" y="2956312"/>
                </a:lnTo>
                <a:lnTo>
                  <a:pt x="4015853" y="2912358"/>
                </a:lnTo>
                <a:lnTo>
                  <a:pt x="4025641" y="2866941"/>
                </a:lnTo>
                <a:lnTo>
                  <a:pt x="4031637" y="2820227"/>
                </a:lnTo>
                <a:lnTo>
                  <a:pt x="4033672" y="2772384"/>
                </a:lnTo>
                <a:lnTo>
                  <a:pt x="4033672" y="554494"/>
                </a:lnTo>
                <a:lnTo>
                  <a:pt x="4031637" y="506651"/>
                </a:lnTo>
                <a:lnTo>
                  <a:pt x="4025641" y="459937"/>
                </a:lnTo>
                <a:lnTo>
                  <a:pt x="4015853" y="414521"/>
                </a:lnTo>
                <a:lnTo>
                  <a:pt x="4002438" y="370567"/>
                </a:lnTo>
                <a:lnTo>
                  <a:pt x="3985562" y="328242"/>
                </a:lnTo>
                <a:lnTo>
                  <a:pt x="3965393" y="287714"/>
                </a:lnTo>
                <a:lnTo>
                  <a:pt x="3942096" y="249147"/>
                </a:lnTo>
                <a:lnTo>
                  <a:pt x="3915838" y="212710"/>
                </a:lnTo>
                <a:lnTo>
                  <a:pt x="3886785" y="178567"/>
                </a:lnTo>
                <a:lnTo>
                  <a:pt x="3855104" y="146886"/>
                </a:lnTo>
                <a:lnTo>
                  <a:pt x="3820962" y="117834"/>
                </a:lnTo>
                <a:lnTo>
                  <a:pt x="3784524" y="91576"/>
                </a:lnTo>
                <a:lnTo>
                  <a:pt x="3745958" y="68279"/>
                </a:lnTo>
                <a:lnTo>
                  <a:pt x="3705429" y="48109"/>
                </a:lnTo>
                <a:lnTo>
                  <a:pt x="3663105" y="31234"/>
                </a:lnTo>
                <a:lnTo>
                  <a:pt x="3619151" y="17818"/>
                </a:lnTo>
                <a:lnTo>
                  <a:pt x="3573734" y="8030"/>
                </a:lnTo>
                <a:lnTo>
                  <a:pt x="3527021" y="2035"/>
                </a:lnTo>
                <a:lnTo>
                  <a:pt x="3479177" y="0"/>
                </a:lnTo>
                <a:close/>
              </a:path>
            </a:pathLst>
          </a:custGeom>
          <a:solidFill>
            <a:srgbClr val="E6E0EC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801226" y="4004550"/>
            <a:ext cx="176276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Hyperledger </a:t>
            </a:r>
            <a:r>
              <a:rPr kumimoji="0" sz="12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Fabric</a:t>
            </a:r>
            <a:r>
              <a:rPr kumimoji="0" sz="12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Network</a:t>
            </a: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093372" y="687579"/>
            <a:ext cx="2600325" cy="2324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350" b="0" i="0" u="none" strike="noStrike" kern="1200" cap="none" spc="-1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Orderer delivers </a:t>
            </a:r>
            <a:r>
              <a:rPr kumimoji="0" sz="1350" b="0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to committing</a:t>
            </a:r>
            <a:r>
              <a:rPr kumimoji="0" sz="1350" b="0" i="0" u="none" strike="noStrike" kern="1200" cap="none" spc="1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1350" b="0" i="0" u="none" strike="noStrike" kern="1200" cap="none" spc="-1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peers</a:t>
            </a:r>
            <a:endParaRPr kumimoji="0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2701725" y="895729"/>
            <a:ext cx="2859405" cy="2748915"/>
            <a:chOff x="2701725" y="895729"/>
            <a:chExt cx="2859405" cy="2748915"/>
          </a:xfrm>
        </p:grpSpPr>
        <p:sp>
          <p:nvSpPr>
            <p:cNvPr id="7" name="object 7"/>
            <p:cNvSpPr/>
            <p:nvPr/>
          </p:nvSpPr>
          <p:spPr>
            <a:xfrm>
              <a:off x="2742832" y="2123545"/>
              <a:ext cx="909955" cy="1071245"/>
            </a:xfrm>
            <a:custGeom>
              <a:avLst/>
              <a:gdLst/>
              <a:ahLst/>
              <a:cxnLst/>
              <a:rect l="l" t="t" r="r" b="b"/>
              <a:pathLst>
                <a:path w="909954" h="1071245">
                  <a:moveTo>
                    <a:pt x="909485" y="0"/>
                  </a:moveTo>
                  <a:lnTo>
                    <a:pt x="0" y="1070902"/>
                  </a:lnTo>
                </a:path>
              </a:pathLst>
            </a:custGeom>
            <a:ln w="19050">
              <a:solidFill>
                <a:srgbClr val="FF000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" name="object 8"/>
            <p:cNvSpPr/>
            <p:nvPr/>
          </p:nvSpPr>
          <p:spPr>
            <a:xfrm>
              <a:off x="2701730" y="3160100"/>
              <a:ext cx="78740" cy="83185"/>
            </a:xfrm>
            <a:custGeom>
              <a:avLst/>
              <a:gdLst/>
              <a:ahLst/>
              <a:cxnLst/>
              <a:rect l="l" t="t" r="r" b="b"/>
              <a:pathLst>
                <a:path w="78739" h="83185">
                  <a:moveTo>
                    <a:pt x="20281" y="0"/>
                  </a:moveTo>
                  <a:lnTo>
                    <a:pt x="0" y="82740"/>
                  </a:lnTo>
                  <a:lnTo>
                    <a:pt x="78359" y="49326"/>
                  </a:lnTo>
                  <a:lnTo>
                    <a:pt x="20281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2764788" y="2107382"/>
              <a:ext cx="881380" cy="104775"/>
            </a:xfrm>
            <a:custGeom>
              <a:avLst/>
              <a:gdLst/>
              <a:ahLst/>
              <a:cxnLst/>
              <a:rect l="l" t="t" r="r" b="b"/>
              <a:pathLst>
                <a:path w="881379" h="104775">
                  <a:moveTo>
                    <a:pt x="880833" y="0"/>
                  </a:moveTo>
                  <a:lnTo>
                    <a:pt x="0" y="104495"/>
                  </a:lnTo>
                </a:path>
              </a:pathLst>
            </a:custGeom>
            <a:ln w="19050">
              <a:solidFill>
                <a:srgbClr val="FF000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2701725" y="2172544"/>
              <a:ext cx="80645" cy="76200"/>
            </a:xfrm>
            <a:custGeom>
              <a:avLst/>
              <a:gdLst/>
              <a:ahLst/>
              <a:cxnLst/>
              <a:rect l="l" t="t" r="r" b="b"/>
              <a:pathLst>
                <a:path w="80644" h="76200">
                  <a:moveTo>
                    <a:pt x="71183" y="0"/>
                  </a:moveTo>
                  <a:lnTo>
                    <a:pt x="0" y="46812"/>
                  </a:lnTo>
                  <a:lnTo>
                    <a:pt x="80162" y="75666"/>
                  </a:lnTo>
                  <a:lnTo>
                    <a:pt x="71183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3645621" y="2084522"/>
              <a:ext cx="45720" cy="45720"/>
            </a:xfrm>
            <a:custGeom>
              <a:avLst/>
              <a:gdLst/>
              <a:ahLst/>
              <a:cxnLst/>
              <a:rect l="l" t="t" r="r" b="b"/>
              <a:pathLst>
                <a:path w="45720" h="45719">
                  <a:moveTo>
                    <a:pt x="22860" y="0"/>
                  </a:moveTo>
                  <a:lnTo>
                    <a:pt x="13962" y="1796"/>
                  </a:lnTo>
                  <a:lnTo>
                    <a:pt x="6696" y="6696"/>
                  </a:lnTo>
                  <a:lnTo>
                    <a:pt x="1796" y="13962"/>
                  </a:lnTo>
                  <a:lnTo>
                    <a:pt x="0" y="22860"/>
                  </a:lnTo>
                  <a:lnTo>
                    <a:pt x="1796" y="31757"/>
                  </a:lnTo>
                  <a:lnTo>
                    <a:pt x="6696" y="39023"/>
                  </a:lnTo>
                  <a:lnTo>
                    <a:pt x="13962" y="43923"/>
                  </a:lnTo>
                  <a:lnTo>
                    <a:pt x="22860" y="45720"/>
                  </a:lnTo>
                  <a:lnTo>
                    <a:pt x="31757" y="43923"/>
                  </a:lnTo>
                  <a:lnTo>
                    <a:pt x="39023" y="39023"/>
                  </a:lnTo>
                  <a:lnTo>
                    <a:pt x="43923" y="31757"/>
                  </a:lnTo>
                  <a:lnTo>
                    <a:pt x="45720" y="22860"/>
                  </a:lnTo>
                  <a:lnTo>
                    <a:pt x="43923" y="13962"/>
                  </a:lnTo>
                  <a:lnTo>
                    <a:pt x="39023" y="6696"/>
                  </a:lnTo>
                  <a:lnTo>
                    <a:pt x="31757" y="1796"/>
                  </a:lnTo>
                  <a:lnTo>
                    <a:pt x="22860" y="0"/>
                  </a:lnTo>
                  <a:close/>
                </a:path>
              </a:pathLst>
            </a:custGeom>
            <a:solidFill>
              <a:srgbClr val="B4CAE5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object 12"/>
            <p:cNvSpPr/>
            <p:nvPr/>
          </p:nvSpPr>
          <p:spPr>
            <a:xfrm>
              <a:off x="5354495" y="953964"/>
              <a:ext cx="106680" cy="244475"/>
            </a:xfrm>
            <a:custGeom>
              <a:avLst/>
              <a:gdLst/>
              <a:ahLst/>
              <a:cxnLst/>
              <a:rect l="l" t="t" r="r" b="b"/>
              <a:pathLst>
                <a:path w="106679" h="244475">
                  <a:moveTo>
                    <a:pt x="0" y="244411"/>
                  </a:moveTo>
                  <a:lnTo>
                    <a:pt x="106298" y="0"/>
                  </a:lnTo>
                </a:path>
              </a:pathLst>
            </a:custGeom>
            <a:ln w="19050">
              <a:solidFill>
                <a:srgbClr val="FF000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5420791" y="895729"/>
              <a:ext cx="70485" cy="85090"/>
            </a:xfrm>
            <a:custGeom>
              <a:avLst/>
              <a:gdLst/>
              <a:ahLst/>
              <a:cxnLst/>
              <a:rect l="l" t="t" r="r" b="b"/>
              <a:pathLst>
                <a:path w="70485" h="85090">
                  <a:moveTo>
                    <a:pt x="65328" y="0"/>
                  </a:moveTo>
                  <a:lnTo>
                    <a:pt x="0" y="54686"/>
                  </a:lnTo>
                  <a:lnTo>
                    <a:pt x="69875" y="85077"/>
                  </a:lnTo>
                  <a:lnTo>
                    <a:pt x="65328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" name="object 14"/>
            <p:cNvSpPr/>
            <p:nvPr/>
          </p:nvSpPr>
          <p:spPr>
            <a:xfrm>
              <a:off x="5354495" y="1196648"/>
              <a:ext cx="143510" cy="1905"/>
            </a:xfrm>
            <a:custGeom>
              <a:avLst/>
              <a:gdLst/>
              <a:ahLst/>
              <a:cxnLst/>
              <a:rect l="l" t="t" r="r" b="b"/>
              <a:pathLst>
                <a:path w="143510" h="1905">
                  <a:moveTo>
                    <a:pt x="-9525" y="863"/>
                  </a:moveTo>
                  <a:lnTo>
                    <a:pt x="152463" y="863"/>
                  </a:lnTo>
                </a:path>
              </a:pathLst>
            </a:custGeom>
            <a:ln w="20777">
              <a:solidFill>
                <a:srgbClr val="FF000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" name="object 15"/>
            <p:cNvSpPr/>
            <p:nvPr/>
          </p:nvSpPr>
          <p:spPr>
            <a:xfrm>
              <a:off x="5484271" y="1158697"/>
              <a:ext cx="76835" cy="76200"/>
            </a:xfrm>
            <a:custGeom>
              <a:avLst/>
              <a:gdLst/>
              <a:ahLst/>
              <a:cxnLst/>
              <a:rect l="l" t="t" r="r" b="b"/>
              <a:pathLst>
                <a:path w="76835" h="76200">
                  <a:moveTo>
                    <a:pt x="0" y="0"/>
                  </a:moveTo>
                  <a:lnTo>
                    <a:pt x="927" y="76200"/>
                  </a:lnTo>
                  <a:lnTo>
                    <a:pt x="76657" y="371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" name="object 16"/>
            <p:cNvSpPr/>
            <p:nvPr/>
          </p:nvSpPr>
          <p:spPr>
            <a:xfrm>
              <a:off x="5354495" y="1198375"/>
              <a:ext cx="106045" cy="238125"/>
            </a:xfrm>
            <a:custGeom>
              <a:avLst/>
              <a:gdLst/>
              <a:ahLst/>
              <a:cxnLst/>
              <a:rect l="l" t="t" r="r" b="b"/>
              <a:pathLst>
                <a:path w="106045" h="238125">
                  <a:moveTo>
                    <a:pt x="0" y="0"/>
                  </a:moveTo>
                  <a:lnTo>
                    <a:pt x="105791" y="237553"/>
                  </a:lnTo>
                </a:path>
              </a:pathLst>
            </a:custGeom>
            <a:ln w="19050">
              <a:solidFill>
                <a:srgbClr val="FF000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" name="object 17"/>
            <p:cNvSpPr/>
            <p:nvPr/>
          </p:nvSpPr>
          <p:spPr>
            <a:xfrm>
              <a:off x="5420315" y="1408823"/>
              <a:ext cx="69850" cy="85725"/>
            </a:xfrm>
            <a:custGeom>
              <a:avLst/>
              <a:gdLst/>
              <a:ahLst/>
              <a:cxnLst/>
              <a:rect l="l" t="t" r="r" b="b"/>
              <a:pathLst>
                <a:path w="69850" h="85725">
                  <a:moveTo>
                    <a:pt x="69608" y="0"/>
                  </a:moveTo>
                  <a:lnTo>
                    <a:pt x="0" y="31000"/>
                  </a:lnTo>
                  <a:lnTo>
                    <a:pt x="65798" y="85102"/>
                  </a:lnTo>
                  <a:lnTo>
                    <a:pt x="69608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" name="object 18"/>
            <p:cNvSpPr/>
            <p:nvPr/>
          </p:nvSpPr>
          <p:spPr>
            <a:xfrm>
              <a:off x="3691341" y="1523398"/>
              <a:ext cx="1306195" cy="584200"/>
            </a:xfrm>
            <a:custGeom>
              <a:avLst/>
              <a:gdLst/>
              <a:ahLst/>
              <a:cxnLst/>
              <a:rect l="l" t="t" r="r" b="b"/>
              <a:pathLst>
                <a:path w="1306195" h="584200">
                  <a:moveTo>
                    <a:pt x="0" y="583984"/>
                  </a:moveTo>
                  <a:lnTo>
                    <a:pt x="1306080" y="0"/>
                  </a:lnTo>
                </a:path>
              </a:pathLst>
            </a:custGeom>
            <a:ln w="19050">
              <a:solidFill>
                <a:srgbClr val="FF000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" name="object 19"/>
            <p:cNvSpPr/>
            <p:nvPr/>
          </p:nvSpPr>
          <p:spPr>
            <a:xfrm>
              <a:off x="4970285" y="1493804"/>
              <a:ext cx="85725" cy="69850"/>
            </a:xfrm>
            <a:custGeom>
              <a:avLst/>
              <a:gdLst/>
              <a:ahLst/>
              <a:cxnLst/>
              <a:rect l="l" t="t" r="r" b="b"/>
              <a:pathLst>
                <a:path w="85725" h="69850">
                  <a:moveTo>
                    <a:pt x="0" y="0"/>
                  </a:moveTo>
                  <a:lnTo>
                    <a:pt x="31102" y="69557"/>
                  </a:lnTo>
                  <a:lnTo>
                    <a:pt x="85115" y="36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" name="object 20"/>
            <p:cNvSpPr/>
            <p:nvPr/>
          </p:nvSpPr>
          <p:spPr>
            <a:xfrm>
              <a:off x="2747402" y="1239984"/>
              <a:ext cx="898525" cy="867410"/>
            </a:xfrm>
            <a:custGeom>
              <a:avLst/>
              <a:gdLst/>
              <a:ahLst/>
              <a:cxnLst/>
              <a:rect l="l" t="t" r="r" b="b"/>
              <a:pathLst>
                <a:path w="898525" h="867410">
                  <a:moveTo>
                    <a:pt x="898220" y="867397"/>
                  </a:moveTo>
                  <a:lnTo>
                    <a:pt x="0" y="0"/>
                  </a:lnTo>
                </a:path>
              </a:pathLst>
            </a:custGeom>
            <a:ln w="19050">
              <a:solidFill>
                <a:srgbClr val="FF000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2701728" y="1195873"/>
              <a:ext cx="81280" cy="80645"/>
            </a:xfrm>
            <a:custGeom>
              <a:avLst/>
              <a:gdLst/>
              <a:ahLst/>
              <a:cxnLst/>
              <a:rect l="l" t="t" r="r" b="b"/>
              <a:pathLst>
                <a:path w="81280" h="80644">
                  <a:moveTo>
                    <a:pt x="0" y="0"/>
                  </a:moveTo>
                  <a:lnTo>
                    <a:pt x="28346" y="80340"/>
                  </a:lnTo>
                  <a:lnTo>
                    <a:pt x="81280" y="255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" name="object 22"/>
            <p:cNvSpPr/>
            <p:nvPr/>
          </p:nvSpPr>
          <p:spPr>
            <a:xfrm>
              <a:off x="3668481" y="1557078"/>
              <a:ext cx="56515" cy="527685"/>
            </a:xfrm>
            <a:custGeom>
              <a:avLst/>
              <a:gdLst/>
              <a:ahLst/>
              <a:cxnLst/>
              <a:rect l="l" t="t" r="r" b="b"/>
              <a:pathLst>
                <a:path w="56514" h="527685">
                  <a:moveTo>
                    <a:pt x="0" y="527443"/>
                  </a:moveTo>
                  <a:lnTo>
                    <a:pt x="55956" y="0"/>
                  </a:lnTo>
                </a:path>
              </a:pathLst>
            </a:custGeom>
            <a:ln w="19050">
              <a:solidFill>
                <a:srgbClr val="FF000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" name="object 23"/>
            <p:cNvSpPr/>
            <p:nvPr/>
          </p:nvSpPr>
          <p:spPr>
            <a:xfrm>
              <a:off x="3685205" y="1493930"/>
              <a:ext cx="76200" cy="80010"/>
            </a:xfrm>
            <a:custGeom>
              <a:avLst/>
              <a:gdLst/>
              <a:ahLst/>
              <a:cxnLst/>
              <a:rect l="l" t="t" r="r" b="b"/>
              <a:pathLst>
                <a:path w="76200" h="80009">
                  <a:moveTo>
                    <a:pt x="45923" y="0"/>
                  </a:moveTo>
                  <a:lnTo>
                    <a:pt x="0" y="71755"/>
                  </a:lnTo>
                  <a:lnTo>
                    <a:pt x="75780" y="79794"/>
                  </a:lnTo>
                  <a:lnTo>
                    <a:pt x="45923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4" name="object 24"/>
            <p:cNvSpPr/>
            <p:nvPr/>
          </p:nvSpPr>
          <p:spPr>
            <a:xfrm>
              <a:off x="3697997" y="2035260"/>
              <a:ext cx="1709420" cy="1609090"/>
            </a:xfrm>
            <a:custGeom>
              <a:avLst/>
              <a:gdLst/>
              <a:ahLst/>
              <a:cxnLst/>
              <a:rect l="l" t="t" r="r" b="b"/>
              <a:pathLst>
                <a:path w="1709420" h="1609089">
                  <a:moveTo>
                    <a:pt x="1441145" y="0"/>
                  </a:moveTo>
                  <a:lnTo>
                    <a:pt x="268173" y="0"/>
                  </a:lnTo>
                  <a:lnTo>
                    <a:pt x="219968" y="4320"/>
                  </a:lnTo>
                  <a:lnTo>
                    <a:pt x="174599" y="16777"/>
                  </a:lnTo>
                  <a:lnTo>
                    <a:pt x="132821" y="36613"/>
                  </a:lnTo>
                  <a:lnTo>
                    <a:pt x="95392" y="63071"/>
                  </a:lnTo>
                  <a:lnTo>
                    <a:pt x="63071" y="95392"/>
                  </a:lnTo>
                  <a:lnTo>
                    <a:pt x="36613" y="132821"/>
                  </a:lnTo>
                  <a:lnTo>
                    <a:pt x="16777" y="174599"/>
                  </a:lnTo>
                  <a:lnTo>
                    <a:pt x="4320" y="219968"/>
                  </a:lnTo>
                  <a:lnTo>
                    <a:pt x="0" y="268173"/>
                  </a:lnTo>
                  <a:lnTo>
                    <a:pt x="0" y="1340827"/>
                  </a:lnTo>
                  <a:lnTo>
                    <a:pt x="4320" y="1389032"/>
                  </a:lnTo>
                  <a:lnTo>
                    <a:pt x="16777" y="1434401"/>
                  </a:lnTo>
                  <a:lnTo>
                    <a:pt x="36613" y="1476179"/>
                  </a:lnTo>
                  <a:lnTo>
                    <a:pt x="63071" y="1513608"/>
                  </a:lnTo>
                  <a:lnTo>
                    <a:pt x="95392" y="1545929"/>
                  </a:lnTo>
                  <a:lnTo>
                    <a:pt x="132821" y="1572387"/>
                  </a:lnTo>
                  <a:lnTo>
                    <a:pt x="174599" y="1592223"/>
                  </a:lnTo>
                  <a:lnTo>
                    <a:pt x="219968" y="1604680"/>
                  </a:lnTo>
                  <a:lnTo>
                    <a:pt x="268173" y="1609001"/>
                  </a:lnTo>
                  <a:lnTo>
                    <a:pt x="1441145" y="1609001"/>
                  </a:lnTo>
                  <a:lnTo>
                    <a:pt x="1489349" y="1604680"/>
                  </a:lnTo>
                  <a:lnTo>
                    <a:pt x="1534719" y="1592223"/>
                  </a:lnTo>
                  <a:lnTo>
                    <a:pt x="1576497" y="1572387"/>
                  </a:lnTo>
                  <a:lnTo>
                    <a:pt x="1613925" y="1545929"/>
                  </a:lnTo>
                  <a:lnTo>
                    <a:pt x="1646247" y="1513608"/>
                  </a:lnTo>
                  <a:lnTo>
                    <a:pt x="1672704" y="1476179"/>
                  </a:lnTo>
                  <a:lnTo>
                    <a:pt x="1692540" y="1434401"/>
                  </a:lnTo>
                  <a:lnTo>
                    <a:pt x="1704997" y="1389032"/>
                  </a:lnTo>
                  <a:lnTo>
                    <a:pt x="1709318" y="1340827"/>
                  </a:lnTo>
                  <a:lnTo>
                    <a:pt x="1709318" y="268173"/>
                  </a:lnTo>
                  <a:lnTo>
                    <a:pt x="1704997" y="219968"/>
                  </a:lnTo>
                  <a:lnTo>
                    <a:pt x="1692540" y="174599"/>
                  </a:lnTo>
                  <a:lnTo>
                    <a:pt x="1672704" y="132821"/>
                  </a:lnTo>
                  <a:lnTo>
                    <a:pt x="1646247" y="95392"/>
                  </a:lnTo>
                  <a:lnTo>
                    <a:pt x="1613925" y="63071"/>
                  </a:lnTo>
                  <a:lnTo>
                    <a:pt x="1576497" y="36613"/>
                  </a:lnTo>
                  <a:lnTo>
                    <a:pt x="1534719" y="16777"/>
                  </a:lnTo>
                  <a:lnTo>
                    <a:pt x="1489349" y="4320"/>
                  </a:lnTo>
                  <a:lnTo>
                    <a:pt x="1441145" y="0"/>
                  </a:lnTo>
                  <a:close/>
                </a:path>
              </a:pathLst>
            </a:custGeom>
            <a:solidFill>
              <a:srgbClr val="CCC1DA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25" name="object 2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90188" y="2866643"/>
              <a:ext cx="711695" cy="711695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19144" y="2904743"/>
              <a:ext cx="720848" cy="725423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3845072" y="2898730"/>
              <a:ext cx="598805" cy="598805"/>
            </a:xfrm>
            <a:custGeom>
              <a:avLst/>
              <a:gdLst/>
              <a:ahLst/>
              <a:cxnLst/>
              <a:rect l="l" t="t" r="r" b="b"/>
              <a:pathLst>
                <a:path w="598804" h="598804">
                  <a:moveTo>
                    <a:pt x="498500" y="0"/>
                  </a:moveTo>
                  <a:lnTo>
                    <a:pt x="99707" y="0"/>
                  </a:lnTo>
                  <a:lnTo>
                    <a:pt x="60896" y="7835"/>
                  </a:lnTo>
                  <a:lnTo>
                    <a:pt x="29203" y="29203"/>
                  </a:lnTo>
                  <a:lnTo>
                    <a:pt x="7835" y="60896"/>
                  </a:lnTo>
                  <a:lnTo>
                    <a:pt x="0" y="99707"/>
                  </a:lnTo>
                  <a:lnTo>
                    <a:pt x="0" y="498500"/>
                  </a:lnTo>
                  <a:lnTo>
                    <a:pt x="7835" y="537311"/>
                  </a:lnTo>
                  <a:lnTo>
                    <a:pt x="29203" y="569004"/>
                  </a:lnTo>
                  <a:lnTo>
                    <a:pt x="60896" y="590372"/>
                  </a:lnTo>
                  <a:lnTo>
                    <a:pt x="99707" y="598208"/>
                  </a:lnTo>
                  <a:lnTo>
                    <a:pt x="498500" y="598208"/>
                  </a:lnTo>
                  <a:lnTo>
                    <a:pt x="537303" y="590372"/>
                  </a:lnTo>
                  <a:lnTo>
                    <a:pt x="568993" y="569004"/>
                  </a:lnTo>
                  <a:lnTo>
                    <a:pt x="590360" y="537311"/>
                  </a:lnTo>
                  <a:lnTo>
                    <a:pt x="598195" y="498500"/>
                  </a:lnTo>
                  <a:lnTo>
                    <a:pt x="598195" y="99707"/>
                  </a:lnTo>
                  <a:lnTo>
                    <a:pt x="590360" y="60896"/>
                  </a:lnTo>
                  <a:lnTo>
                    <a:pt x="568993" y="29203"/>
                  </a:lnTo>
                  <a:lnTo>
                    <a:pt x="537303" y="7835"/>
                  </a:lnTo>
                  <a:lnTo>
                    <a:pt x="498500" y="0"/>
                  </a:lnTo>
                  <a:close/>
                </a:path>
              </a:pathLst>
            </a:custGeom>
            <a:solidFill>
              <a:srgbClr val="11D358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8" name="object 28"/>
            <p:cNvSpPr/>
            <p:nvPr/>
          </p:nvSpPr>
          <p:spPr>
            <a:xfrm>
              <a:off x="3845072" y="2898730"/>
              <a:ext cx="598805" cy="598805"/>
            </a:xfrm>
            <a:custGeom>
              <a:avLst/>
              <a:gdLst/>
              <a:ahLst/>
              <a:cxnLst/>
              <a:rect l="l" t="t" r="r" b="b"/>
              <a:pathLst>
                <a:path w="598804" h="598804">
                  <a:moveTo>
                    <a:pt x="0" y="99707"/>
                  </a:moveTo>
                  <a:lnTo>
                    <a:pt x="7835" y="60896"/>
                  </a:lnTo>
                  <a:lnTo>
                    <a:pt x="29203" y="29203"/>
                  </a:lnTo>
                  <a:lnTo>
                    <a:pt x="60896" y="7835"/>
                  </a:lnTo>
                  <a:lnTo>
                    <a:pt x="99707" y="0"/>
                  </a:lnTo>
                  <a:lnTo>
                    <a:pt x="498500" y="0"/>
                  </a:lnTo>
                  <a:lnTo>
                    <a:pt x="537303" y="7835"/>
                  </a:lnTo>
                  <a:lnTo>
                    <a:pt x="568993" y="29203"/>
                  </a:lnTo>
                  <a:lnTo>
                    <a:pt x="590360" y="60896"/>
                  </a:lnTo>
                  <a:lnTo>
                    <a:pt x="598195" y="99707"/>
                  </a:lnTo>
                  <a:lnTo>
                    <a:pt x="598195" y="498500"/>
                  </a:lnTo>
                  <a:lnTo>
                    <a:pt x="590360" y="537311"/>
                  </a:lnTo>
                  <a:lnTo>
                    <a:pt x="568993" y="569004"/>
                  </a:lnTo>
                  <a:lnTo>
                    <a:pt x="537303" y="590372"/>
                  </a:lnTo>
                  <a:lnTo>
                    <a:pt x="498500" y="598208"/>
                  </a:lnTo>
                  <a:lnTo>
                    <a:pt x="99707" y="598208"/>
                  </a:lnTo>
                  <a:lnTo>
                    <a:pt x="60896" y="590372"/>
                  </a:lnTo>
                  <a:lnTo>
                    <a:pt x="29203" y="569004"/>
                  </a:lnTo>
                  <a:lnTo>
                    <a:pt x="7835" y="537311"/>
                  </a:lnTo>
                  <a:lnTo>
                    <a:pt x="0" y="498500"/>
                  </a:lnTo>
                  <a:lnTo>
                    <a:pt x="0" y="99707"/>
                  </a:lnTo>
                  <a:close/>
                </a:path>
              </a:pathLst>
            </a:custGeom>
            <a:ln w="28575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29" name="object 2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790188" y="2119883"/>
              <a:ext cx="711695" cy="711704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19144" y="2159508"/>
              <a:ext cx="720848" cy="725423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3845072" y="2152404"/>
              <a:ext cx="598805" cy="598805"/>
            </a:xfrm>
            <a:custGeom>
              <a:avLst/>
              <a:gdLst/>
              <a:ahLst/>
              <a:cxnLst/>
              <a:rect l="l" t="t" r="r" b="b"/>
              <a:pathLst>
                <a:path w="598804" h="598805">
                  <a:moveTo>
                    <a:pt x="498500" y="0"/>
                  </a:moveTo>
                  <a:lnTo>
                    <a:pt x="99707" y="0"/>
                  </a:lnTo>
                  <a:lnTo>
                    <a:pt x="60896" y="7835"/>
                  </a:lnTo>
                  <a:lnTo>
                    <a:pt x="29203" y="29203"/>
                  </a:lnTo>
                  <a:lnTo>
                    <a:pt x="7835" y="60896"/>
                  </a:lnTo>
                  <a:lnTo>
                    <a:pt x="0" y="99707"/>
                  </a:lnTo>
                  <a:lnTo>
                    <a:pt x="0" y="498500"/>
                  </a:lnTo>
                  <a:lnTo>
                    <a:pt x="7835" y="537311"/>
                  </a:lnTo>
                  <a:lnTo>
                    <a:pt x="29203" y="569004"/>
                  </a:lnTo>
                  <a:lnTo>
                    <a:pt x="60896" y="590372"/>
                  </a:lnTo>
                  <a:lnTo>
                    <a:pt x="99707" y="598208"/>
                  </a:lnTo>
                  <a:lnTo>
                    <a:pt x="498500" y="598208"/>
                  </a:lnTo>
                  <a:lnTo>
                    <a:pt x="537303" y="590372"/>
                  </a:lnTo>
                  <a:lnTo>
                    <a:pt x="568993" y="569004"/>
                  </a:lnTo>
                  <a:lnTo>
                    <a:pt x="590360" y="537311"/>
                  </a:lnTo>
                  <a:lnTo>
                    <a:pt x="598195" y="498500"/>
                  </a:lnTo>
                  <a:lnTo>
                    <a:pt x="598195" y="99707"/>
                  </a:lnTo>
                  <a:lnTo>
                    <a:pt x="590360" y="60896"/>
                  </a:lnTo>
                  <a:lnTo>
                    <a:pt x="568993" y="29203"/>
                  </a:lnTo>
                  <a:lnTo>
                    <a:pt x="537303" y="7835"/>
                  </a:lnTo>
                  <a:lnTo>
                    <a:pt x="498500" y="0"/>
                  </a:lnTo>
                  <a:close/>
                </a:path>
              </a:pathLst>
            </a:custGeom>
            <a:solidFill>
              <a:srgbClr val="11D358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2" name="object 32"/>
            <p:cNvSpPr/>
            <p:nvPr/>
          </p:nvSpPr>
          <p:spPr>
            <a:xfrm>
              <a:off x="3845072" y="2152404"/>
              <a:ext cx="598805" cy="598805"/>
            </a:xfrm>
            <a:custGeom>
              <a:avLst/>
              <a:gdLst/>
              <a:ahLst/>
              <a:cxnLst/>
              <a:rect l="l" t="t" r="r" b="b"/>
              <a:pathLst>
                <a:path w="598804" h="598805">
                  <a:moveTo>
                    <a:pt x="0" y="99707"/>
                  </a:moveTo>
                  <a:lnTo>
                    <a:pt x="7835" y="60896"/>
                  </a:lnTo>
                  <a:lnTo>
                    <a:pt x="29203" y="29203"/>
                  </a:lnTo>
                  <a:lnTo>
                    <a:pt x="60896" y="7835"/>
                  </a:lnTo>
                  <a:lnTo>
                    <a:pt x="99707" y="0"/>
                  </a:lnTo>
                  <a:lnTo>
                    <a:pt x="498500" y="0"/>
                  </a:lnTo>
                  <a:lnTo>
                    <a:pt x="537303" y="7835"/>
                  </a:lnTo>
                  <a:lnTo>
                    <a:pt x="568993" y="29203"/>
                  </a:lnTo>
                  <a:lnTo>
                    <a:pt x="590360" y="60896"/>
                  </a:lnTo>
                  <a:lnTo>
                    <a:pt x="598195" y="99707"/>
                  </a:lnTo>
                  <a:lnTo>
                    <a:pt x="598195" y="498500"/>
                  </a:lnTo>
                  <a:lnTo>
                    <a:pt x="590360" y="537311"/>
                  </a:lnTo>
                  <a:lnTo>
                    <a:pt x="568993" y="569004"/>
                  </a:lnTo>
                  <a:lnTo>
                    <a:pt x="537303" y="590372"/>
                  </a:lnTo>
                  <a:lnTo>
                    <a:pt x="498500" y="598208"/>
                  </a:lnTo>
                  <a:lnTo>
                    <a:pt x="99707" y="598208"/>
                  </a:lnTo>
                  <a:lnTo>
                    <a:pt x="60896" y="590372"/>
                  </a:lnTo>
                  <a:lnTo>
                    <a:pt x="29203" y="569004"/>
                  </a:lnTo>
                  <a:lnTo>
                    <a:pt x="7835" y="537311"/>
                  </a:lnTo>
                  <a:lnTo>
                    <a:pt x="0" y="498500"/>
                  </a:lnTo>
                  <a:lnTo>
                    <a:pt x="0" y="99707"/>
                  </a:lnTo>
                  <a:close/>
                </a:path>
              </a:pathLst>
            </a:custGeom>
            <a:ln w="28575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4029902" y="2236118"/>
            <a:ext cx="22732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4602476" y="2122932"/>
            <a:ext cx="749935" cy="765175"/>
            <a:chOff x="4602476" y="2122932"/>
            <a:chExt cx="749935" cy="765175"/>
          </a:xfrm>
        </p:grpSpPr>
        <p:pic>
          <p:nvPicPr>
            <p:cNvPr id="35" name="object 3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602476" y="2122932"/>
              <a:ext cx="711698" cy="711704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31436" y="2162556"/>
              <a:ext cx="720839" cy="725423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4658037" y="2155170"/>
              <a:ext cx="598805" cy="598805"/>
            </a:xfrm>
            <a:custGeom>
              <a:avLst/>
              <a:gdLst/>
              <a:ahLst/>
              <a:cxnLst/>
              <a:rect l="l" t="t" r="r" b="b"/>
              <a:pathLst>
                <a:path w="598804" h="598805">
                  <a:moveTo>
                    <a:pt x="498500" y="0"/>
                  </a:moveTo>
                  <a:lnTo>
                    <a:pt x="99707" y="0"/>
                  </a:lnTo>
                  <a:lnTo>
                    <a:pt x="60896" y="7835"/>
                  </a:lnTo>
                  <a:lnTo>
                    <a:pt x="29203" y="29203"/>
                  </a:lnTo>
                  <a:lnTo>
                    <a:pt x="7835" y="60896"/>
                  </a:lnTo>
                  <a:lnTo>
                    <a:pt x="0" y="99707"/>
                  </a:lnTo>
                  <a:lnTo>
                    <a:pt x="0" y="498500"/>
                  </a:lnTo>
                  <a:lnTo>
                    <a:pt x="7835" y="537311"/>
                  </a:lnTo>
                  <a:lnTo>
                    <a:pt x="29203" y="569004"/>
                  </a:lnTo>
                  <a:lnTo>
                    <a:pt x="60896" y="590372"/>
                  </a:lnTo>
                  <a:lnTo>
                    <a:pt x="99707" y="598208"/>
                  </a:lnTo>
                  <a:lnTo>
                    <a:pt x="498500" y="598208"/>
                  </a:lnTo>
                  <a:lnTo>
                    <a:pt x="537303" y="590372"/>
                  </a:lnTo>
                  <a:lnTo>
                    <a:pt x="568993" y="569004"/>
                  </a:lnTo>
                  <a:lnTo>
                    <a:pt x="590360" y="537311"/>
                  </a:lnTo>
                  <a:lnTo>
                    <a:pt x="598195" y="498500"/>
                  </a:lnTo>
                  <a:lnTo>
                    <a:pt x="598195" y="99707"/>
                  </a:lnTo>
                  <a:lnTo>
                    <a:pt x="590360" y="60896"/>
                  </a:lnTo>
                  <a:lnTo>
                    <a:pt x="568993" y="29203"/>
                  </a:lnTo>
                  <a:lnTo>
                    <a:pt x="537303" y="7835"/>
                  </a:lnTo>
                  <a:lnTo>
                    <a:pt x="498500" y="0"/>
                  </a:lnTo>
                  <a:close/>
                </a:path>
              </a:pathLst>
            </a:custGeom>
            <a:solidFill>
              <a:srgbClr val="11D358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8" name="object 38"/>
            <p:cNvSpPr/>
            <p:nvPr/>
          </p:nvSpPr>
          <p:spPr>
            <a:xfrm>
              <a:off x="4658038" y="2155170"/>
              <a:ext cx="598805" cy="598805"/>
            </a:xfrm>
            <a:custGeom>
              <a:avLst/>
              <a:gdLst/>
              <a:ahLst/>
              <a:cxnLst/>
              <a:rect l="l" t="t" r="r" b="b"/>
              <a:pathLst>
                <a:path w="598804" h="598805">
                  <a:moveTo>
                    <a:pt x="0" y="99707"/>
                  </a:moveTo>
                  <a:lnTo>
                    <a:pt x="7835" y="60896"/>
                  </a:lnTo>
                  <a:lnTo>
                    <a:pt x="29203" y="29203"/>
                  </a:lnTo>
                  <a:lnTo>
                    <a:pt x="60896" y="7835"/>
                  </a:lnTo>
                  <a:lnTo>
                    <a:pt x="99707" y="0"/>
                  </a:lnTo>
                  <a:lnTo>
                    <a:pt x="498500" y="0"/>
                  </a:lnTo>
                  <a:lnTo>
                    <a:pt x="537303" y="7835"/>
                  </a:lnTo>
                  <a:lnTo>
                    <a:pt x="568993" y="29203"/>
                  </a:lnTo>
                  <a:lnTo>
                    <a:pt x="590360" y="60896"/>
                  </a:lnTo>
                  <a:lnTo>
                    <a:pt x="598195" y="99707"/>
                  </a:lnTo>
                  <a:lnTo>
                    <a:pt x="598195" y="498500"/>
                  </a:lnTo>
                  <a:lnTo>
                    <a:pt x="590360" y="537311"/>
                  </a:lnTo>
                  <a:lnTo>
                    <a:pt x="568993" y="569004"/>
                  </a:lnTo>
                  <a:lnTo>
                    <a:pt x="537303" y="590372"/>
                  </a:lnTo>
                  <a:lnTo>
                    <a:pt x="498500" y="598208"/>
                  </a:lnTo>
                  <a:lnTo>
                    <a:pt x="99707" y="598208"/>
                  </a:lnTo>
                  <a:lnTo>
                    <a:pt x="60896" y="590372"/>
                  </a:lnTo>
                  <a:lnTo>
                    <a:pt x="29203" y="569004"/>
                  </a:lnTo>
                  <a:lnTo>
                    <a:pt x="7835" y="537311"/>
                  </a:lnTo>
                  <a:lnTo>
                    <a:pt x="0" y="498500"/>
                  </a:lnTo>
                  <a:lnTo>
                    <a:pt x="0" y="99707"/>
                  </a:lnTo>
                  <a:close/>
                </a:path>
              </a:pathLst>
            </a:custGeom>
            <a:ln w="28575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39" name="object 39"/>
          <p:cNvSpPr txBox="1"/>
          <p:nvPr/>
        </p:nvSpPr>
        <p:spPr>
          <a:xfrm>
            <a:off x="4842867" y="2238882"/>
            <a:ext cx="22732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4134648" y="2708805"/>
            <a:ext cx="1213485" cy="926465"/>
            <a:chOff x="4134648" y="2708805"/>
            <a:chExt cx="1213485" cy="926465"/>
          </a:xfrm>
        </p:grpSpPr>
        <p:sp>
          <p:nvSpPr>
            <p:cNvPr id="41" name="object 41"/>
            <p:cNvSpPr/>
            <p:nvPr/>
          </p:nvSpPr>
          <p:spPr>
            <a:xfrm>
              <a:off x="4443272" y="3197835"/>
              <a:ext cx="209550" cy="3810"/>
            </a:xfrm>
            <a:custGeom>
              <a:avLst/>
              <a:gdLst/>
              <a:ahLst/>
              <a:cxnLst/>
              <a:rect l="l" t="t" r="r" b="b"/>
              <a:pathLst>
                <a:path w="209550" h="3810">
                  <a:moveTo>
                    <a:pt x="-9525" y="1905"/>
                  </a:moveTo>
                  <a:lnTo>
                    <a:pt x="218909" y="1905"/>
                  </a:lnTo>
                </a:path>
              </a:pathLst>
            </a:custGeom>
            <a:ln w="22860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2" name="object 42"/>
            <p:cNvSpPr/>
            <p:nvPr/>
          </p:nvSpPr>
          <p:spPr>
            <a:xfrm>
              <a:off x="4144173" y="2750610"/>
              <a:ext cx="0" cy="148590"/>
            </a:xfrm>
            <a:custGeom>
              <a:avLst/>
              <a:gdLst/>
              <a:ahLst/>
              <a:cxnLst/>
              <a:rect l="l" t="t" r="r" b="b"/>
              <a:pathLst>
                <a:path h="148589">
                  <a:moveTo>
                    <a:pt x="0" y="0"/>
                  </a:moveTo>
                  <a:lnTo>
                    <a:pt x="0" y="148120"/>
                  </a:lnTo>
                </a:path>
              </a:pathLst>
            </a:custGeom>
            <a:ln w="19050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3" name="object 43"/>
            <p:cNvSpPr/>
            <p:nvPr/>
          </p:nvSpPr>
          <p:spPr>
            <a:xfrm>
              <a:off x="4951754" y="2753375"/>
              <a:ext cx="5715" cy="149225"/>
            </a:xfrm>
            <a:custGeom>
              <a:avLst/>
              <a:gdLst/>
              <a:ahLst/>
              <a:cxnLst/>
              <a:rect l="l" t="t" r="r" b="b"/>
              <a:pathLst>
                <a:path w="5714" h="149225">
                  <a:moveTo>
                    <a:pt x="2692" y="-9525"/>
                  </a:moveTo>
                  <a:lnTo>
                    <a:pt x="2692" y="158699"/>
                  </a:lnTo>
                </a:path>
              </a:pathLst>
            </a:custGeom>
            <a:ln w="24434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4" name="object 44"/>
            <p:cNvSpPr/>
            <p:nvPr/>
          </p:nvSpPr>
          <p:spPr>
            <a:xfrm>
              <a:off x="4419039" y="2724259"/>
              <a:ext cx="288290" cy="215265"/>
            </a:xfrm>
            <a:custGeom>
              <a:avLst/>
              <a:gdLst/>
              <a:ahLst/>
              <a:cxnLst/>
              <a:rect l="l" t="t" r="r" b="b"/>
              <a:pathLst>
                <a:path w="288289" h="215264">
                  <a:moveTo>
                    <a:pt x="0" y="0"/>
                  </a:moveTo>
                  <a:lnTo>
                    <a:pt x="288099" y="214807"/>
                  </a:lnTo>
                </a:path>
              </a:pathLst>
            </a:custGeom>
            <a:ln w="19050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5" name="object 45"/>
            <p:cNvSpPr/>
            <p:nvPr/>
          </p:nvSpPr>
          <p:spPr>
            <a:xfrm>
              <a:off x="4419039" y="2718330"/>
              <a:ext cx="281305" cy="220979"/>
            </a:xfrm>
            <a:custGeom>
              <a:avLst/>
              <a:gdLst/>
              <a:ahLst/>
              <a:cxnLst/>
              <a:rect l="l" t="t" r="r" b="b"/>
              <a:pathLst>
                <a:path w="281304" h="220980">
                  <a:moveTo>
                    <a:pt x="0" y="220738"/>
                  </a:moveTo>
                  <a:lnTo>
                    <a:pt x="281292" y="0"/>
                  </a:lnTo>
                </a:path>
              </a:pathLst>
            </a:custGeom>
            <a:ln w="19050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46" name="object 4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597905" y="2869691"/>
              <a:ext cx="711697" cy="713231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26863" y="2909315"/>
              <a:ext cx="720839" cy="725423"/>
            </a:xfrm>
            <a:prstGeom prst="rect">
              <a:avLst/>
            </a:prstGeom>
          </p:spPr>
        </p:pic>
        <p:sp>
          <p:nvSpPr>
            <p:cNvPr id="48" name="object 48"/>
            <p:cNvSpPr/>
            <p:nvPr/>
          </p:nvSpPr>
          <p:spPr>
            <a:xfrm>
              <a:off x="4652656" y="2902541"/>
              <a:ext cx="598805" cy="598805"/>
            </a:xfrm>
            <a:custGeom>
              <a:avLst/>
              <a:gdLst/>
              <a:ahLst/>
              <a:cxnLst/>
              <a:rect l="l" t="t" r="r" b="b"/>
              <a:pathLst>
                <a:path w="598804" h="598804">
                  <a:moveTo>
                    <a:pt x="498500" y="0"/>
                  </a:moveTo>
                  <a:lnTo>
                    <a:pt x="99707" y="0"/>
                  </a:lnTo>
                  <a:lnTo>
                    <a:pt x="60896" y="7835"/>
                  </a:lnTo>
                  <a:lnTo>
                    <a:pt x="29203" y="29203"/>
                  </a:lnTo>
                  <a:lnTo>
                    <a:pt x="7835" y="60896"/>
                  </a:lnTo>
                  <a:lnTo>
                    <a:pt x="0" y="99707"/>
                  </a:lnTo>
                  <a:lnTo>
                    <a:pt x="0" y="498500"/>
                  </a:lnTo>
                  <a:lnTo>
                    <a:pt x="7835" y="537311"/>
                  </a:lnTo>
                  <a:lnTo>
                    <a:pt x="29203" y="569004"/>
                  </a:lnTo>
                  <a:lnTo>
                    <a:pt x="60896" y="590372"/>
                  </a:lnTo>
                  <a:lnTo>
                    <a:pt x="99707" y="598208"/>
                  </a:lnTo>
                  <a:lnTo>
                    <a:pt x="498500" y="598208"/>
                  </a:lnTo>
                  <a:lnTo>
                    <a:pt x="537303" y="590372"/>
                  </a:lnTo>
                  <a:lnTo>
                    <a:pt x="568993" y="569004"/>
                  </a:lnTo>
                  <a:lnTo>
                    <a:pt x="590360" y="537311"/>
                  </a:lnTo>
                  <a:lnTo>
                    <a:pt x="598195" y="498500"/>
                  </a:lnTo>
                  <a:lnTo>
                    <a:pt x="598195" y="99707"/>
                  </a:lnTo>
                  <a:lnTo>
                    <a:pt x="590360" y="60896"/>
                  </a:lnTo>
                  <a:lnTo>
                    <a:pt x="568993" y="29203"/>
                  </a:lnTo>
                  <a:lnTo>
                    <a:pt x="537303" y="7835"/>
                  </a:lnTo>
                  <a:lnTo>
                    <a:pt x="498500" y="0"/>
                  </a:lnTo>
                  <a:close/>
                </a:path>
              </a:pathLst>
            </a:custGeom>
            <a:solidFill>
              <a:srgbClr val="11D358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9" name="object 49"/>
            <p:cNvSpPr/>
            <p:nvPr/>
          </p:nvSpPr>
          <p:spPr>
            <a:xfrm>
              <a:off x="4652656" y="2902541"/>
              <a:ext cx="598805" cy="598805"/>
            </a:xfrm>
            <a:custGeom>
              <a:avLst/>
              <a:gdLst/>
              <a:ahLst/>
              <a:cxnLst/>
              <a:rect l="l" t="t" r="r" b="b"/>
              <a:pathLst>
                <a:path w="598804" h="598804">
                  <a:moveTo>
                    <a:pt x="0" y="99707"/>
                  </a:moveTo>
                  <a:lnTo>
                    <a:pt x="7835" y="60896"/>
                  </a:lnTo>
                  <a:lnTo>
                    <a:pt x="29203" y="29203"/>
                  </a:lnTo>
                  <a:lnTo>
                    <a:pt x="60896" y="7835"/>
                  </a:lnTo>
                  <a:lnTo>
                    <a:pt x="99707" y="0"/>
                  </a:lnTo>
                  <a:lnTo>
                    <a:pt x="498500" y="0"/>
                  </a:lnTo>
                  <a:lnTo>
                    <a:pt x="537303" y="7835"/>
                  </a:lnTo>
                  <a:lnTo>
                    <a:pt x="568993" y="29203"/>
                  </a:lnTo>
                  <a:lnTo>
                    <a:pt x="590360" y="60896"/>
                  </a:lnTo>
                  <a:lnTo>
                    <a:pt x="598195" y="99707"/>
                  </a:lnTo>
                  <a:lnTo>
                    <a:pt x="598195" y="498500"/>
                  </a:lnTo>
                  <a:lnTo>
                    <a:pt x="590360" y="537311"/>
                  </a:lnTo>
                  <a:lnTo>
                    <a:pt x="568993" y="569004"/>
                  </a:lnTo>
                  <a:lnTo>
                    <a:pt x="537303" y="590372"/>
                  </a:lnTo>
                  <a:lnTo>
                    <a:pt x="498500" y="598208"/>
                  </a:lnTo>
                  <a:lnTo>
                    <a:pt x="99707" y="598208"/>
                  </a:lnTo>
                  <a:lnTo>
                    <a:pt x="60896" y="590372"/>
                  </a:lnTo>
                  <a:lnTo>
                    <a:pt x="29203" y="569004"/>
                  </a:lnTo>
                  <a:lnTo>
                    <a:pt x="7835" y="537311"/>
                  </a:lnTo>
                  <a:lnTo>
                    <a:pt x="0" y="498500"/>
                  </a:lnTo>
                  <a:lnTo>
                    <a:pt x="0" y="99707"/>
                  </a:lnTo>
                  <a:close/>
                </a:path>
              </a:pathLst>
            </a:custGeom>
            <a:ln w="28575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50" name="object 50"/>
          <p:cNvSpPr txBox="1"/>
          <p:nvPr/>
        </p:nvSpPr>
        <p:spPr>
          <a:xfrm>
            <a:off x="4029902" y="2986255"/>
            <a:ext cx="1035050" cy="85534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9785" algn="l"/>
              </a:tabLst>
              <a:defRPr/>
            </a:pPr>
            <a:r>
              <a:rPr kumimoji="0" sz="3600" b="0" i="0" u="none" strike="noStrike" kern="1200" cap="none" spc="0" normalizeH="0" baseline="1157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	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8509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9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Ordering-Service</a:t>
            </a:r>
            <a:endParaRPr kumimoji="0" sz="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3505758" y="1949691"/>
            <a:ext cx="299085" cy="313055"/>
          </a:xfrm>
          <a:custGeom>
            <a:avLst/>
            <a:gdLst/>
            <a:ahLst/>
            <a:cxnLst/>
            <a:rect l="l" t="t" r="r" b="b"/>
            <a:pathLst>
              <a:path w="299085" h="313055">
                <a:moveTo>
                  <a:pt x="298678" y="0"/>
                </a:moveTo>
                <a:lnTo>
                  <a:pt x="0" y="0"/>
                </a:lnTo>
                <a:lnTo>
                  <a:pt x="0" y="312889"/>
                </a:lnTo>
                <a:lnTo>
                  <a:pt x="298678" y="312889"/>
                </a:lnTo>
                <a:lnTo>
                  <a:pt x="298678" y="0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3522550" y="1848914"/>
            <a:ext cx="115824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>
                <a:tab pos="910590" algn="l"/>
              </a:tabLst>
              <a:defRPr/>
            </a:pPr>
            <a:r>
              <a:rPr kumimoji="0" sz="40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*	</a:t>
            </a:r>
            <a:r>
              <a:rPr kumimoji="0" sz="4000" b="0" i="0" u="heavy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1F497D"/>
                  </a:solidFill>
                </a:uFill>
                <a:latin typeface="Calibri"/>
                <a:ea typeface="+mn-ea"/>
                <a:cs typeface="Calibri"/>
              </a:rPr>
              <a:t> </a:t>
            </a:r>
            <a:r>
              <a:rPr kumimoji="0" sz="4000" b="0" i="0" u="heavy" strike="noStrike" kern="1200" cap="none" spc="3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1F497D"/>
                  </a:solidFill>
                </a:uFill>
                <a:latin typeface="Calibri"/>
                <a:ea typeface="+mn-ea"/>
                <a:cs typeface="Calibri"/>
              </a:rPr>
              <a:t> </a:t>
            </a:r>
            <a:endParaRPr kumimoji="0" sz="4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5937615" y="1099165"/>
            <a:ext cx="2952750" cy="17221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3495" marR="5080" lvl="0" indent="-635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3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Ordering </a:t>
            </a:r>
            <a:r>
              <a:rPr kumimoji="0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service collects </a:t>
            </a:r>
            <a:r>
              <a:rPr kumimoji="0" sz="13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transactions </a:t>
            </a:r>
            <a:r>
              <a:rPr kumimoji="0" sz="135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into  </a:t>
            </a:r>
            <a:r>
              <a:rPr kumimoji="0" sz="13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proposed blocks </a:t>
            </a:r>
            <a:r>
              <a:rPr kumimoji="0" sz="135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for </a:t>
            </a:r>
            <a:r>
              <a:rPr kumimoji="0" sz="13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distribution to  committing </a:t>
            </a:r>
            <a:r>
              <a:rPr kumimoji="0" sz="135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peers. </a:t>
            </a:r>
            <a:r>
              <a:rPr kumimoji="0" sz="135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Peers </a:t>
            </a:r>
            <a:r>
              <a:rPr kumimoji="0" sz="13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can deliver to  </a:t>
            </a:r>
            <a:r>
              <a:rPr kumimoji="0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other </a:t>
            </a:r>
            <a:r>
              <a:rPr kumimoji="0" sz="135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peers </a:t>
            </a:r>
            <a:r>
              <a:rPr kumimoji="0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in a </a:t>
            </a:r>
            <a:r>
              <a:rPr kumimoji="0" sz="135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hierarchy </a:t>
            </a:r>
            <a:r>
              <a:rPr kumimoji="0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(not </a:t>
            </a:r>
            <a:r>
              <a:rPr kumimoji="0" sz="13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shown)  </a:t>
            </a:r>
            <a:r>
              <a:rPr kumimoji="0" sz="135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Different </a:t>
            </a:r>
            <a:r>
              <a:rPr kumimoji="0" sz="13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ordering algorithms</a:t>
            </a:r>
            <a:r>
              <a:rPr kumimoji="0" sz="13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135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available:</a:t>
            </a:r>
            <a:endParaRPr kumimoji="0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308610" marR="0" lvl="0" indent="-107314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309245" algn="l"/>
              </a:tabLst>
              <a:defRPr/>
            </a:pPr>
            <a:r>
              <a:rPr kumimoji="0" sz="13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SOLO </a:t>
            </a:r>
            <a:r>
              <a:rPr kumimoji="0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(Single </a:t>
            </a:r>
            <a:r>
              <a:rPr kumimoji="0" sz="13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node,</a:t>
            </a:r>
            <a:r>
              <a:rPr kumimoji="0" sz="135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13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development)</a:t>
            </a:r>
            <a:endParaRPr kumimoji="0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308610" marR="0" lvl="0" indent="-107314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309245" algn="l"/>
              </a:tabLst>
              <a:defRPr/>
            </a:pPr>
            <a:r>
              <a:rPr kumimoji="0" sz="135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Kafka </a:t>
            </a:r>
            <a:r>
              <a:rPr kumimoji="0" sz="135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(Crash fault</a:t>
            </a:r>
            <a:r>
              <a:rPr kumimoji="0" sz="135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13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tolerance)</a:t>
            </a:r>
            <a:endParaRPr kumimoji="0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5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Key:</a:t>
            </a:r>
            <a:endParaRPr kumimoji="0" sz="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graphicFrame>
        <p:nvGraphicFramePr>
          <p:cNvPr id="54" name="object 54"/>
          <p:cNvGraphicFramePr>
            <a:graphicFrameLocks noGrp="1"/>
          </p:cNvGraphicFramePr>
          <p:nvPr/>
        </p:nvGraphicFramePr>
        <p:xfrm>
          <a:off x="5947681" y="2851871"/>
          <a:ext cx="2581272" cy="155221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70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3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81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334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2804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5308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850">
                        <a:latin typeface="Times New Roman"/>
                        <a:cs typeface="Times New Roman"/>
                      </a:endParaRPr>
                    </a:p>
                    <a:p>
                      <a:pPr marL="91440">
                        <a:lnSpc>
                          <a:spcPts val="900"/>
                        </a:lnSpc>
                        <a:spcBef>
                          <a:spcPts val="5"/>
                        </a:spcBef>
                      </a:pPr>
                      <a:r>
                        <a:rPr sz="800" spc="-5" dirty="0">
                          <a:latin typeface="Calibri"/>
                          <a:cs typeface="Calibri"/>
                        </a:rPr>
                        <a:t>Endorser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127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850">
                        <a:latin typeface="Times New Roman"/>
                        <a:cs typeface="Times New Roman"/>
                      </a:endParaRPr>
                    </a:p>
                    <a:p>
                      <a:pPr marL="83820">
                        <a:lnSpc>
                          <a:spcPts val="900"/>
                        </a:lnSpc>
                        <a:spcBef>
                          <a:spcPts val="5"/>
                        </a:spcBef>
                      </a:pPr>
                      <a:r>
                        <a:rPr sz="800" spc="-5" dirty="0">
                          <a:latin typeface="Calibri"/>
                          <a:cs typeface="Calibri"/>
                        </a:rPr>
                        <a:t>Ledger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127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09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950">
                        <a:latin typeface="Times New Roman"/>
                        <a:cs typeface="Times New Roman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sz="800" spc="-5" dirty="0">
                          <a:latin typeface="Calibri"/>
                          <a:cs typeface="Calibri"/>
                        </a:rPr>
                        <a:t>Committing</a:t>
                      </a:r>
                      <a:r>
                        <a:rPr sz="8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800" spc="-5" dirty="0">
                          <a:latin typeface="Calibri"/>
                          <a:cs typeface="Calibri"/>
                        </a:rPr>
                        <a:t>Peer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950">
                        <a:latin typeface="Times New Roman"/>
                        <a:cs typeface="Times New Roman"/>
                      </a:endParaRPr>
                    </a:p>
                    <a:p>
                      <a:pPr marL="83820">
                        <a:lnSpc>
                          <a:spcPct val="100000"/>
                        </a:lnSpc>
                      </a:pPr>
                      <a:r>
                        <a:rPr sz="800" spc="-5" dirty="0">
                          <a:latin typeface="Calibri"/>
                          <a:cs typeface="Calibri"/>
                        </a:rPr>
                        <a:t>Application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753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 marL="90805">
                        <a:lnSpc>
                          <a:spcPct val="100000"/>
                        </a:lnSpc>
                      </a:pPr>
                      <a:r>
                        <a:rPr sz="800" spc="-5" dirty="0">
                          <a:latin typeface="Calibri"/>
                          <a:cs typeface="Calibri"/>
                        </a:rPr>
                        <a:t>Ordering Node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635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0646">
                <a:tc>
                  <a:txBody>
                    <a:bodyPr/>
                    <a:lstStyle/>
                    <a:p>
                      <a:pPr marL="90805" marR="22860">
                        <a:lnSpc>
                          <a:spcPct val="100000"/>
                        </a:lnSpc>
                        <a:spcBef>
                          <a:spcPts val="685"/>
                        </a:spcBef>
                        <a:tabLst>
                          <a:tab pos="1167765" algn="l"/>
                          <a:tab pos="1445895" algn="l"/>
                        </a:tabLst>
                      </a:pPr>
                      <a:r>
                        <a:rPr sz="800" dirty="0">
                          <a:latin typeface="Calibri"/>
                          <a:cs typeface="Calibri"/>
                        </a:rPr>
                        <a:t>Smart</a:t>
                      </a:r>
                      <a:r>
                        <a:rPr sz="800" spc="-114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800" spc="-5" dirty="0">
                          <a:latin typeface="Calibri"/>
                          <a:cs typeface="Calibri"/>
                        </a:rPr>
                        <a:t>Contract </a:t>
                      </a:r>
                      <a:r>
                        <a:rPr sz="800" dirty="0">
                          <a:latin typeface="Calibri"/>
                          <a:cs typeface="Calibri"/>
                        </a:rPr>
                        <a:t>	</a:t>
                      </a:r>
                      <a:r>
                        <a:rPr sz="800" u="dash" dirty="0">
                          <a:uFill>
                            <a:solidFill>
                              <a:srgbClr val="1F497D"/>
                            </a:solidFill>
                          </a:uFill>
                          <a:latin typeface="Calibri"/>
                          <a:cs typeface="Calibri"/>
                        </a:rPr>
                        <a:t> 	</a:t>
                      </a:r>
                      <a:r>
                        <a:rPr sz="8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800" spc="-5" dirty="0">
                          <a:latin typeface="Calibri"/>
                          <a:cs typeface="Calibri"/>
                        </a:rPr>
                        <a:t>            </a:t>
                      </a:r>
                      <a:r>
                        <a:rPr sz="800" spc="6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800" spc="-5" dirty="0">
                          <a:latin typeface="Calibri"/>
                          <a:cs typeface="Calibri"/>
                        </a:rPr>
                        <a:t>(Chaincode)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86995" marB="0">
                    <a:lnL w="12700">
                      <a:solidFill>
                        <a:srgbClr val="000000"/>
                      </a:solidFill>
                      <a:prstDash val="solid"/>
                    </a:lnL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3820" marR="180340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800" dirty="0">
                          <a:latin typeface="Calibri"/>
                          <a:cs typeface="Calibri"/>
                        </a:rPr>
                        <a:t>E</a:t>
                      </a:r>
                      <a:r>
                        <a:rPr sz="800" spc="-5" dirty="0">
                          <a:latin typeface="Calibri"/>
                          <a:cs typeface="Calibri"/>
                        </a:rPr>
                        <a:t>ndorse</a:t>
                      </a:r>
                      <a:r>
                        <a:rPr sz="800" spc="5" dirty="0">
                          <a:latin typeface="Calibri"/>
                          <a:cs typeface="Calibri"/>
                        </a:rPr>
                        <a:t>m</a:t>
                      </a:r>
                      <a:r>
                        <a:rPr sz="800" spc="-5" dirty="0">
                          <a:latin typeface="Calibri"/>
                          <a:cs typeface="Calibri"/>
                        </a:rPr>
                        <a:t>en</a:t>
                      </a:r>
                      <a:r>
                        <a:rPr sz="800" dirty="0">
                          <a:latin typeface="Calibri"/>
                          <a:cs typeface="Calibri"/>
                        </a:rPr>
                        <a:t>t  </a:t>
                      </a:r>
                      <a:r>
                        <a:rPr sz="800" spc="-5" dirty="0">
                          <a:latin typeface="Calibri"/>
                          <a:cs typeface="Calibri"/>
                        </a:rPr>
                        <a:t>Policy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86995" marB="0"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55" name="object 55"/>
          <p:cNvGrpSpPr/>
          <p:nvPr/>
        </p:nvGrpSpPr>
        <p:grpSpPr>
          <a:xfrm>
            <a:off x="6803135" y="2918459"/>
            <a:ext cx="381000" cy="1507490"/>
            <a:chOff x="6803135" y="2918459"/>
            <a:chExt cx="381000" cy="1507490"/>
          </a:xfrm>
        </p:grpSpPr>
        <p:pic>
          <p:nvPicPr>
            <p:cNvPr id="56" name="object 5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803135" y="2918459"/>
              <a:ext cx="380999" cy="380999"/>
            </a:xfrm>
            <a:prstGeom prst="rect">
              <a:avLst/>
            </a:prstGeom>
          </p:spPr>
        </p:pic>
        <p:sp>
          <p:nvSpPr>
            <p:cNvPr id="57" name="object 57"/>
            <p:cNvSpPr/>
            <p:nvPr/>
          </p:nvSpPr>
          <p:spPr>
            <a:xfrm>
              <a:off x="6857988" y="2950855"/>
              <a:ext cx="267335" cy="267335"/>
            </a:xfrm>
            <a:custGeom>
              <a:avLst/>
              <a:gdLst/>
              <a:ahLst/>
              <a:cxnLst/>
              <a:rect l="l" t="t" r="r" b="b"/>
              <a:pathLst>
                <a:path w="267334" h="267335">
                  <a:moveTo>
                    <a:pt x="222707" y="0"/>
                  </a:moveTo>
                  <a:lnTo>
                    <a:pt x="44538" y="0"/>
                  </a:lnTo>
                  <a:lnTo>
                    <a:pt x="27201" y="3499"/>
                  </a:lnTo>
                  <a:lnTo>
                    <a:pt x="13044" y="13044"/>
                  </a:lnTo>
                  <a:lnTo>
                    <a:pt x="3499" y="27201"/>
                  </a:lnTo>
                  <a:lnTo>
                    <a:pt x="0" y="44538"/>
                  </a:lnTo>
                  <a:lnTo>
                    <a:pt x="0" y="222758"/>
                  </a:lnTo>
                  <a:lnTo>
                    <a:pt x="3499" y="240095"/>
                  </a:lnTo>
                  <a:lnTo>
                    <a:pt x="13044" y="254252"/>
                  </a:lnTo>
                  <a:lnTo>
                    <a:pt x="27201" y="263797"/>
                  </a:lnTo>
                  <a:lnTo>
                    <a:pt x="44538" y="267296"/>
                  </a:lnTo>
                  <a:lnTo>
                    <a:pt x="222707" y="267296"/>
                  </a:lnTo>
                  <a:lnTo>
                    <a:pt x="240044" y="263797"/>
                  </a:lnTo>
                  <a:lnTo>
                    <a:pt x="254201" y="254252"/>
                  </a:lnTo>
                  <a:lnTo>
                    <a:pt x="263746" y="240095"/>
                  </a:lnTo>
                  <a:lnTo>
                    <a:pt x="267246" y="222758"/>
                  </a:lnTo>
                  <a:lnTo>
                    <a:pt x="267246" y="44538"/>
                  </a:lnTo>
                  <a:lnTo>
                    <a:pt x="263746" y="27201"/>
                  </a:lnTo>
                  <a:lnTo>
                    <a:pt x="254201" y="13044"/>
                  </a:lnTo>
                  <a:lnTo>
                    <a:pt x="240044" y="3499"/>
                  </a:lnTo>
                  <a:lnTo>
                    <a:pt x="222707" y="0"/>
                  </a:lnTo>
                  <a:close/>
                </a:path>
              </a:pathLst>
            </a:custGeom>
            <a:solidFill>
              <a:srgbClr val="1F497D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8" name="object 58"/>
            <p:cNvSpPr/>
            <p:nvPr/>
          </p:nvSpPr>
          <p:spPr>
            <a:xfrm>
              <a:off x="6857988" y="2950855"/>
              <a:ext cx="267335" cy="267335"/>
            </a:xfrm>
            <a:custGeom>
              <a:avLst/>
              <a:gdLst/>
              <a:ahLst/>
              <a:cxnLst/>
              <a:rect l="l" t="t" r="r" b="b"/>
              <a:pathLst>
                <a:path w="267334" h="267335">
                  <a:moveTo>
                    <a:pt x="0" y="44538"/>
                  </a:moveTo>
                  <a:lnTo>
                    <a:pt x="3499" y="27201"/>
                  </a:lnTo>
                  <a:lnTo>
                    <a:pt x="13044" y="13044"/>
                  </a:lnTo>
                  <a:lnTo>
                    <a:pt x="27201" y="3499"/>
                  </a:lnTo>
                  <a:lnTo>
                    <a:pt x="44538" y="0"/>
                  </a:lnTo>
                  <a:lnTo>
                    <a:pt x="222707" y="0"/>
                  </a:lnTo>
                  <a:lnTo>
                    <a:pt x="240044" y="3499"/>
                  </a:lnTo>
                  <a:lnTo>
                    <a:pt x="254201" y="13044"/>
                  </a:lnTo>
                  <a:lnTo>
                    <a:pt x="263746" y="27201"/>
                  </a:lnTo>
                  <a:lnTo>
                    <a:pt x="267246" y="44538"/>
                  </a:lnTo>
                  <a:lnTo>
                    <a:pt x="267246" y="222758"/>
                  </a:lnTo>
                  <a:lnTo>
                    <a:pt x="263746" y="240095"/>
                  </a:lnTo>
                  <a:lnTo>
                    <a:pt x="254201" y="254252"/>
                  </a:lnTo>
                  <a:lnTo>
                    <a:pt x="240044" y="263797"/>
                  </a:lnTo>
                  <a:lnTo>
                    <a:pt x="222707" y="267296"/>
                  </a:lnTo>
                  <a:lnTo>
                    <a:pt x="44538" y="267296"/>
                  </a:lnTo>
                  <a:lnTo>
                    <a:pt x="27201" y="263797"/>
                  </a:lnTo>
                  <a:lnTo>
                    <a:pt x="13044" y="254252"/>
                  </a:lnTo>
                  <a:lnTo>
                    <a:pt x="3499" y="240095"/>
                  </a:lnTo>
                  <a:lnTo>
                    <a:pt x="0" y="222758"/>
                  </a:lnTo>
                  <a:lnTo>
                    <a:pt x="0" y="44538"/>
                  </a:lnTo>
                  <a:close/>
                </a:path>
              </a:pathLst>
            </a:custGeom>
            <a:ln w="28575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59" name="object 5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803135" y="3299460"/>
              <a:ext cx="380999" cy="380999"/>
            </a:xfrm>
            <a:prstGeom prst="rect">
              <a:avLst/>
            </a:prstGeom>
          </p:spPr>
        </p:pic>
        <p:sp>
          <p:nvSpPr>
            <p:cNvPr id="60" name="object 60"/>
            <p:cNvSpPr/>
            <p:nvPr/>
          </p:nvSpPr>
          <p:spPr>
            <a:xfrm>
              <a:off x="6858907" y="3331657"/>
              <a:ext cx="267335" cy="267335"/>
            </a:xfrm>
            <a:custGeom>
              <a:avLst/>
              <a:gdLst/>
              <a:ahLst/>
              <a:cxnLst/>
              <a:rect l="l" t="t" r="r" b="b"/>
              <a:pathLst>
                <a:path w="267334" h="267335">
                  <a:moveTo>
                    <a:pt x="222707" y="0"/>
                  </a:moveTo>
                  <a:lnTo>
                    <a:pt x="44538" y="0"/>
                  </a:lnTo>
                  <a:lnTo>
                    <a:pt x="27201" y="3499"/>
                  </a:lnTo>
                  <a:lnTo>
                    <a:pt x="13044" y="13044"/>
                  </a:lnTo>
                  <a:lnTo>
                    <a:pt x="3499" y="27201"/>
                  </a:lnTo>
                  <a:lnTo>
                    <a:pt x="0" y="44538"/>
                  </a:lnTo>
                  <a:lnTo>
                    <a:pt x="0" y="222758"/>
                  </a:lnTo>
                  <a:lnTo>
                    <a:pt x="3499" y="240095"/>
                  </a:lnTo>
                  <a:lnTo>
                    <a:pt x="13044" y="254252"/>
                  </a:lnTo>
                  <a:lnTo>
                    <a:pt x="27201" y="263797"/>
                  </a:lnTo>
                  <a:lnTo>
                    <a:pt x="44538" y="267296"/>
                  </a:lnTo>
                  <a:lnTo>
                    <a:pt x="222707" y="267296"/>
                  </a:lnTo>
                  <a:lnTo>
                    <a:pt x="240044" y="263797"/>
                  </a:lnTo>
                  <a:lnTo>
                    <a:pt x="254201" y="254252"/>
                  </a:lnTo>
                  <a:lnTo>
                    <a:pt x="263746" y="240095"/>
                  </a:lnTo>
                  <a:lnTo>
                    <a:pt x="267246" y="222758"/>
                  </a:lnTo>
                  <a:lnTo>
                    <a:pt x="267246" y="44538"/>
                  </a:lnTo>
                  <a:lnTo>
                    <a:pt x="263746" y="27201"/>
                  </a:lnTo>
                  <a:lnTo>
                    <a:pt x="254201" y="13044"/>
                  </a:lnTo>
                  <a:lnTo>
                    <a:pt x="240044" y="3499"/>
                  </a:lnTo>
                  <a:lnTo>
                    <a:pt x="222707" y="0"/>
                  </a:lnTo>
                  <a:close/>
                </a:path>
              </a:pathLst>
            </a:custGeom>
            <a:solidFill>
              <a:srgbClr val="DADADA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1" name="object 61"/>
            <p:cNvSpPr/>
            <p:nvPr/>
          </p:nvSpPr>
          <p:spPr>
            <a:xfrm>
              <a:off x="6858907" y="3331657"/>
              <a:ext cx="267335" cy="267335"/>
            </a:xfrm>
            <a:custGeom>
              <a:avLst/>
              <a:gdLst/>
              <a:ahLst/>
              <a:cxnLst/>
              <a:rect l="l" t="t" r="r" b="b"/>
              <a:pathLst>
                <a:path w="267334" h="267335">
                  <a:moveTo>
                    <a:pt x="0" y="44538"/>
                  </a:moveTo>
                  <a:lnTo>
                    <a:pt x="3499" y="27201"/>
                  </a:lnTo>
                  <a:lnTo>
                    <a:pt x="13044" y="13044"/>
                  </a:lnTo>
                  <a:lnTo>
                    <a:pt x="27201" y="3499"/>
                  </a:lnTo>
                  <a:lnTo>
                    <a:pt x="44538" y="0"/>
                  </a:lnTo>
                  <a:lnTo>
                    <a:pt x="222707" y="0"/>
                  </a:lnTo>
                  <a:lnTo>
                    <a:pt x="240044" y="3499"/>
                  </a:lnTo>
                  <a:lnTo>
                    <a:pt x="254201" y="13044"/>
                  </a:lnTo>
                  <a:lnTo>
                    <a:pt x="263746" y="27201"/>
                  </a:lnTo>
                  <a:lnTo>
                    <a:pt x="267246" y="44538"/>
                  </a:lnTo>
                  <a:lnTo>
                    <a:pt x="267246" y="222758"/>
                  </a:lnTo>
                  <a:lnTo>
                    <a:pt x="263746" y="240095"/>
                  </a:lnTo>
                  <a:lnTo>
                    <a:pt x="254201" y="254252"/>
                  </a:lnTo>
                  <a:lnTo>
                    <a:pt x="240044" y="263797"/>
                  </a:lnTo>
                  <a:lnTo>
                    <a:pt x="222707" y="267296"/>
                  </a:lnTo>
                  <a:lnTo>
                    <a:pt x="44538" y="267296"/>
                  </a:lnTo>
                  <a:lnTo>
                    <a:pt x="27201" y="263797"/>
                  </a:lnTo>
                  <a:lnTo>
                    <a:pt x="13044" y="254252"/>
                  </a:lnTo>
                  <a:lnTo>
                    <a:pt x="3499" y="240095"/>
                  </a:lnTo>
                  <a:lnTo>
                    <a:pt x="0" y="222758"/>
                  </a:lnTo>
                  <a:lnTo>
                    <a:pt x="0" y="44538"/>
                  </a:lnTo>
                  <a:close/>
                </a:path>
              </a:pathLst>
            </a:custGeom>
            <a:ln w="28575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62" name="object 6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803135" y="3659123"/>
              <a:ext cx="380999" cy="380999"/>
            </a:xfrm>
            <a:prstGeom prst="rect">
              <a:avLst/>
            </a:prstGeom>
          </p:spPr>
        </p:pic>
        <p:sp>
          <p:nvSpPr>
            <p:cNvPr id="63" name="object 63"/>
            <p:cNvSpPr/>
            <p:nvPr/>
          </p:nvSpPr>
          <p:spPr>
            <a:xfrm>
              <a:off x="6857987" y="3691900"/>
              <a:ext cx="267335" cy="267335"/>
            </a:xfrm>
            <a:custGeom>
              <a:avLst/>
              <a:gdLst/>
              <a:ahLst/>
              <a:cxnLst/>
              <a:rect l="l" t="t" r="r" b="b"/>
              <a:pathLst>
                <a:path w="267334" h="267335">
                  <a:moveTo>
                    <a:pt x="222707" y="0"/>
                  </a:moveTo>
                  <a:lnTo>
                    <a:pt x="44538" y="0"/>
                  </a:lnTo>
                  <a:lnTo>
                    <a:pt x="27201" y="3499"/>
                  </a:lnTo>
                  <a:lnTo>
                    <a:pt x="13044" y="13044"/>
                  </a:lnTo>
                  <a:lnTo>
                    <a:pt x="3499" y="27201"/>
                  </a:lnTo>
                  <a:lnTo>
                    <a:pt x="0" y="44538"/>
                  </a:lnTo>
                  <a:lnTo>
                    <a:pt x="0" y="222757"/>
                  </a:lnTo>
                  <a:lnTo>
                    <a:pt x="3499" y="240095"/>
                  </a:lnTo>
                  <a:lnTo>
                    <a:pt x="13044" y="254252"/>
                  </a:lnTo>
                  <a:lnTo>
                    <a:pt x="27201" y="263797"/>
                  </a:lnTo>
                  <a:lnTo>
                    <a:pt x="44538" y="267296"/>
                  </a:lnTo>
                  <a:lnTo>
                    <a:pt x="222707" y="267296"/>
                  </a:lnTo>
                  <a:lnTo>
                    <a:pt x="240044" y="263797"/>
                  </a:lnTo>
                  <a:lnTo>
                    <a:pt x="254201" y="254252"/>
                  </a:lnTo>
                  <a:lnTo>
                    <a:pt x="263746" y="240095"/>
                  </a:lnTo>
                  <a:lnTo>
                    <a:pt x="267246" y="222757"/>
                  </a:lnTo>
                  <a:lnTo>
                    <a:pt x="267246" y="44538"/>
                  </a:lnTo>
                  <a:lnTo>
                    <a:pt x="263746" y="27201"/>
                  </a:lnTo>
                  <a:lnTo>
                    <a:pt x="254201" y="13044"/>
                  </a:lnTo>
                  <a:lnTo>
                    <a:pt x="240044" y="3499"/>
                  </a:lnTo>
                  <a:lnTo>
                    <a:pt x="222707" y="0"/>
                  </a:lnTo>
                  <a:close/>
                </a:path>
              </a:pathLst>
            </a:custGeom>
            <a:solidFill>
              <a:srgbClr val="11D358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4" name="object 64"/>
            <p:cNvSpPr/>
            <p:nvPr/>
          </p:nvSpPr>
          <p:spPr>
            <a:xfrm>
              <a:off x="6857987" y="3691900"/>
              <a:ext cx="267335" cy="267335"/>
            </a:xfrm>
            <a:custGeom>
              <a:avLst/>
              <a:gdLst/>
              <a:ahLst/>
              <a:cxnLst/>
              <a:rect l="l" t="t" r="r" b="b"/>
              <a:pathLst>
                <a:path w="267334" h="267335">
                  <a:moveTo>
                    <a:pt x="0" y="44538"/>
                  </a:moveTo>
                  <a:lnTo>
                    <a:pt x="3499" y="27201"/>
                  </a:lnTo>
                  <a:lnTo>
                    <a:pt x="13044" y="13044"/>
                  </a:lnTo>
                  <a:lnTo>
                    <a:pt x="27201" y="3499"/>
                  </a:lnTo>
                  <a:lnTo>
                    <a:pt x="44538" y="0"/>
                  </a:lnTo>
                  <a:lnTo>
                    <a:pt x="222707" y="0"/>
                  </a:lnTo>
                  <a:lnTo>
                    <a:pt x="240044" y="3499"/>
                  </a:lnTo>
                  <a:lnTo>
                    <a:pt x="254201" y="13044"/>
                  </a:lnTo>
                  <a:lnTo>
                    <a:pt x="263746" y="27201"/>
                  </a:lnTo>
                  <a:lnTo>
                    <a:pt x="267246" y="44538"/>
                  </a:lnTo>
                  <a:lnTo>
                    <a:pt x="267246" y="222757"/>
                  </a:lnTo>
                  <a:lnTo>
                    <a:pt x="263746" y="240095"/>
                  </a:lnTo>
                  <a:lnTo>
                    <a:pt x="254201" y="254252"/>
                  </a:lnTo>
                  <a:lnTo>
                    <a:pt x="240044" y="263797"/>
                  </a:lnTo>
                  <a:lnTo>
                    <a:pt x="222707" y="267296"/>
                  </a:lnTo>
                  <a:lnTo>
                    <a:pt x="44538" y="267296"/>
                  </a:lnTo>
                  <a:lnTo>
                    <a:pt x="27201" y="263797"/>
                  </a:lnTo>
                  <a:lnTo>
                    <a:pt x="13044" y="254252"/>
                  </a:lnTo>
                  <a:lnTo>
                    <a:pt x="3499" y="240095"/>
                  </a:lnTo>
                  <a:lnTo>
                    <a:pt x="0" y="222757"/>
                  </a:lnTo>
                  <a:lnTo>
                    <a:pt x="0" y="44538"/>
                  </a:lnTo>
                  <a:close/>
                </a:path>
              </a:pathLst>
            </a:custGeom>
            <a:ln w="28575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65" name="object 6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803135" y="4044696"/>
              <a:ext cx="380999" cy="380999"/>
            </a:xfrm>
            <a:prstGeom prst="rect">
              <a:avLst/>
            </a:prstGeom>
          </p:spPr>
        </p:pic>
        <p:sp>
          <p:nvSpPr>
            <p:cNvPr id="66" name="object 66"/>
            <p:cNvSpPr/>
            <p:nvPr/>
          </p:nvSpPr>
          <p:spPr>
            <a:xfrm>
              <a:off x="6857987" y="4077610"/>
              <a:ext cx="267335" cy="267335"/>
            </a:xfrm>
            <a:custGeom>
              <a:avLst/>
              <a:gdLst/>
              <a:ahLst/>
              <a:cxnLst/>
              <a:rect l="l" t="t" r="r" b="b"/>
              <a:pathLst>
                <a:path w="267334" h="267335">
                  <a:moveTo>
                    <a:pt x="222707" y="0"/>
                  </a:moveTo>
                  <a:lnTo>
                    <a:pt x="44538" y="0"/>
                  </a:lnTo>
                  <a:lnTo>
                    <a:pt x="27201" y="3499"/>
                  </a:lnTo>
                  <a:lnTo>
                    <a:pt x="13044" y="13044"/>
                  </a:lnTo>
                  <a:lnTo>
                    <a:pt x="3499" y="27201"/>
                  </a:lnTo>
                  <a:lnTo>
                    <a:pt x="0" y="44538"/>
                  </a:lnTo>
                  <a:lnTo>
                    <a:pt x="0" y="222758"/>
                  </a:lnTo>
                  <a:lnTo>
                    <a:pt x="3499" y="240095"/>
                  </a:lnTo>
                  <a:lnTo>
                    <a:pt x="13044" y="254252"/>
                  </a:lnTo>
                  <a:lnTo>
                    <a:pt x="27201" y="263797"/>
                  </a:lnTo>
                  <a:lnTo>
                    <a:pt x="44538" y="267296"/>
                  </a:lnTo>
                  <a:lnTo>
                    <a:pt x="222707" y="267296"/>
                  </a:lnTo>
                  <a:lnTo>
                    <a:pt x="240044" y="263797"/>
                  </a:lnTo>
                  <a:lnTo>
                    <a:pt x="254201" y="254252"/>
                  </a:lnTo>
                  <a:lnTo>
                    <a:pt x="263746" y="240095"/>
                  </a:lnTo>
                  <a:lnTo>
                    <a:pt x="267246" y="222758"/>
                  </a:lnTo>
                  <a:lnTo>
                    <a:pt x="267246" y="44538"/>
                  </a:lnTo>
                  <a:lnTo>
                    <a:pt x="263746" y="27201"/>
                  </a:lnTo>
                  <a:lnTo>
                    <a:pt x="254201" y="13044"/>
                  </a:lnTo>
                  <a:lnTo>
                    <a:pt x="240044" y="3499"/>
                  </a:lnTo>
                  <a:lnTo>
                    <a:pt x="222707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7" name="object 67"/>
            <p:cNvSpPr/>
            <p:nvPr/>
          </p:nvSpPr>
          <p:spPr>
            <a:xfrm>
              <a:off x="6857987" y="4077610"/>
              <a:ext cx="267335" cy="267335"/>
            </a:xfrm>
            <a:custGeom>
              <a:avLst/>
              <a:gdLst/>
              <a:ahLst/>
              <a:cxnLst/>
              <a:rect l="l" t="t" r="r" b="b"/>
              <a:pathLst>
                <a:path w="267334" h="267335">
                  <a:moveTo>
                    <a:pt x="0" y="44538"/>
                  </a:moveTo>
                  <a:lnTo>
                    <a:pt x="3499" y="27201"/>
                  </a:lnTo>
                  <a:lnTo>
                    <a:pt x="13044" y="13044"/>
                  </a:lnTo>
                  <a:lnTo>
                    <a:pt x="27201" y="3499"/>
                  </a:lnTo>
                  <a:lnTo>
                    <a:pt x="44538" y="0"/>
                  </a:lnTo>
                  <a:lnTo>
                    <a:pt x="222707" y="0"/>
                  </a:lnTo>
                  <a:lnTo>
                    <a:pt x="240044" y="3499"/>
                  </a:lnTo>
                  <a:lnTo>
                    <a:pt x="254201" y="13044"/>
                  </a:lnTo>
                  <a:lnTo>
                    <a:pt x="263746" y="27201"/>
                  </a:lnTo>
                  <a:lnTo>
                    <a:pt x="267246" y="44538"/>
                  </a:lnTo>
                  <a:lnTo>
                    <a:pt x="267246" y="222758"/>
                  </a:lnTo>
                  <a:lnTo>
                    <a:pt x="263746" y="240095"/>
                  </a:lnTo>
                  <a:lnTo>
                    <a:pt x="254201" y="254252"/>
                  </a:lnTo>
                  <a:lnTo>
                    <a:pt x="240044" y="263797"/>
                  </a:lnTo>
                  <a:lnTo>
                    <a:pt x="222707" y="267296"/>
                  </a:lnTo>
                  <a:lnTo>
                    <a:pt x="44538" y="267296"/>
                  </a:lnTo>
                  <a:lnTo>
                    <a:pt x="27201" y="263797"/>
                  </a:lnTo>
                  <a:lnTo>
                    <a:pt x="13044" y="254252"/>
                  </a:lnTo>
                  <a:lnTo>
                    <a:pt x="3499" y="240095"/>
                  </a:lnTo>
                  <a:lnTo>
                    <a:pt x="0" y="222758"/>
                  </a:lnTo>
                  <a:lnTo>
                    <a:pt x="0" y="44538"/>
                  </a:lnTo>
                  <a:close/>
                </a:path>
              </a:pathLst>
            </a:custGeom>
            <a:ln w="28575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68" name="object 68"/>
          <p:cNvGrpSpPr/>
          <p:nvPr/>
        </p:nvGrpSpPr>
        <p:grpSpPr>
          <a:xfrm>
            <a:off x="7384136" y="4072082"/>
            <a:ext cx="294005" cy="283210"/>
            <a:chOff x="7384136" y="4072082"/>
            <a:chExt cx="294005" cy="283210"/>
          </a:xfrm>
        </p:grpSpPr>
        <p:sp>
          <p:nvSpPr>
            <p:cNvPr id="69" name="object 69"/>
            <p:cNvSpPr/>
            <p:nvPr/>
          </p:nvSpPr>
          <p:spPr>
            <a:xfrm>
              <a:off x="7396834" y="4084777"/>
              <a:ext cx="268605" cy="257810"/>
            </a:xfrm>
            <a:custGeom>
              <a:avLst/>
              <a:gdLst/>
              <a:ahLst/>
              <a:cxnLst/>
              <a:rect l="l" t="t" r="r" b="b"/>
              <a:pathLst>
                <a:path w="268604" h="257810">
                  <a:moveTo>
                    <a:pt x="268363" y="0"/>
                  </a:moveTo>
                  <a:lnTo>
                    <a:pt x="0" y="0"/>
                  </a:lnTo>
                  <a:lnTo>
                    <a:pt x="0" y="257644"/>
                  </a:lnTo>
                  <a:lnTo>
                    <a:pt x="225412" y="257644"/>
                  </a:lnTo>
                  <a:lnTo>
                    <a:pt x="268363" y="214706"/>
                  </a:lnTo>
                  <a:lnTo>
                    <a:pt x="268363" y="0"/>
                  </a:lnTo>
                  <a:close/>
                </a:path>
              </a:pathLst>
            </a:custGeom>
            <a:solidFill>
              <a:srgbClr val="F7AD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0" name="object 70"/>
            <p:cNvSpPr/>
            <p:nvPr/>
          </p:nvSpPr>
          <p:spPr>
            <a:xfrm>
              <a:off x="7622249" y="4299488"/>
              <a:ext cx="43180" cy="43180"/>
            </a:xfrm>
            <a:custGeom>
              <a:avLst/>
              <a:gdLst/>
              <a:ahLst/>
              <a:cxnLst/>
              <a:rect l="l" t="t" r="r" b="b"/>
              <a:pathLst>
                <a:path w="43179" h="43179">
                  <a:moveTo>
                    <a:pt x="42938" y="0"/>
                  </a:moveTo>
                  <a:lnTo>
                    <a:pt x="8585" y="8585"/>
                  </a:lnTo>
                  <a:lnTo>
                    <a:pt x="0" y="42938"/>
                  </a:lnTo>
                  <a:lnTo>
                    <a:pt x="42938" y="0"/>
                  </a:lnTo>
                  <a:close/>
                </a:path>
              </a:pathLst>
            </a:custGeom>
            <a:solidFill>
              <a:srgbClr val="C78BCD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1" name="object 71"/>
            <p:cNvSpPr/>
            <p:nvPr/>
          </p:nvSpPr>
          <p:spPr>
            <a:xfrm>
              <a:off x="7396836" y="4084782"/>
              <a:ext cx="268605" cy="257810"/>
            </a:xfrm>
            <a:custGeom>
              <a:avLst/>
              <a:gdLst/>
              <a:ahLst/>
              <a:cxnLst/>
              <a:rect l="l" t="t" r="r" b="b"/>
              <a:pathLst>
                <a:path w="268604" h="257810">
                  <a:moveTo>
                    <a:pt x="225412" y="257644"/>
                  </a:moveTo>
                  <a:lnTo>
                    <a:pt x="233997" y="223291"/>
                  </a:lnTo>
                  <a:lnTo>
                    <a:pt x="268351" y="214706"/>
                  </a:lnTo>
                  <a:lnTo>
                    <a:pt x="225412" y="257644"/>
                  </a:lnTo>
                  <a:lnTo>
                    <a:pt x="0" y="257644"/>
                  </a:lnTo>
                  <a:lnTo>
                    <a:pt x="0" y="0"/>
                  </a:lnTo>
                  <a:lnTo>
                    <a:pt x="268351" y="0"/>
                  </a:lnTo>
                  <a:lnTo>
                    <a:pt x="268351" y="214706"/>
                  </a:lnTo>
                </a:path>
              </a:pathLst>
            </a:custGeom>
            <a:ln w="25400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72" name="object 72"/>
          <p:cNvGrpSpPr/>
          <p:nvPr/>
        </p:nvGrpSpPr>
        <p:grpSpPr>
          <a:xfrm>
            <a:off x="7333488" y="3299459"/>
            <a:ext cx="381000" cy="381000"/>
            <a:chOff x="7333488" y="3299459"/>
            <a:chExt cx="381000" cy="381000"/>
          </a:xfrm>
        </p:grpSpPr>
        <p:pic>
          <p:nvPicPr>
            <p:cNvPr id="73" name="object 7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333488" y="3299459"/>
              <a:ext cx="380999" cy="380999"/>
            </a:xfrm>
            <a:prstGeom prst="rect">
              <a:avLst/>
            </a:prstGeom>
          </p:spPr>
        </p:pic>
        <p:sp>
          <p:nvSpPr>
            <p:cNvPr id="74" name="object 74"/>
            <p:cNvSpPr/>
            <p:nvPr/>
          </p:nvSpPr>
          <p:spPr>
            <a:xfrm>
              <a:off x="7388678" y="3331657"/>
              <a:ext cx="267335" cy="267335"/>
            </a:xfrm>
            <a:custGeom>
              <a:avLst/>
              <a:gdLst/>
              <a:ahLst/>
              <a:cxnLst/>
              <a:rect l="l" t="t" r="r" b="b"/>
              <a:pathLst>
                <a:path w="267334" h="267335">
                  <a:moveTo>
                    <a:pt x="0" y="44538"/>
                  </a:moveTo>
                  <a:lnTo>
                    <a:pt x="3499" y="27201"/>
                  </a:lnTo>
                  <a:lnTo>
                    <a:pt x="13044" y="13044"/>
                  </a:lnTo>
                  <a:lnTo>
                    <a:pt x="27201" y="3499"/>
                  </a:lnTo>
                  <a:lnTo>
                    <a:pt x="44538" y="0"/>
                  </a:lnTo>
                  <a:lnTo>
                    <a:pt x="222707" y="0"/>
                  </a:lnTo>
                  <a:lnTo>
                    <a:pt x="240044" y="3499"/>
                  </a:lnTo>
                  <a:lnTo>
                    <a:pt x="254201" y="13044"/>
                  </a:lnTo>
                  <a:lnTo>
                    <a:pt x="263746" y="27201"/>
                  </a:lnTo>
                  <a:lnTo>
                    <a:pt x="267246" y="44538"/>
                  </a:lnTo>
                  <a:lnTo>
                    <a:pt x="267246" y="222758"/>
                  </a:lnTo>
                  <a:lnTo>
                    <a:pt x="263746" y="240095"/>
                  </a:lnTo>
                  <a:lnTo>
                    <a:pt x="254201" y="254252"/>
                  </a:lnTo>
                  <a:lnTo>
                    <a:pt x="240044" y="263797"/>
                  </a:lnTo>
                  <a:lnTo>
                    <a:pt x="222707" y="267296"/>
                  </a:lnTo>
                  <a:lnTo>
                    <a:pt x="44538" y="267296"/>
                  </a:lnTo>
                  <a:lnTo>
                    <a:pt x="27201" y="263797"/>
                  </a:lnTo>
                  <a:lnTo>
                    <a:pt x="13044" y="254252"/>
                  </a:lnTo>
                  <a:lnTo>
                    <a:pt x="3499" y="240095"/>
                  </a:lnTo>
                  <a:lnTo>
                    <a:pt x="0" y="222758"/>
                  </a:lnTo>
                  <a:lnTo>
                    <a:pt x="0" y="44538"/>
                  </a:lnTo>
                  <a:close/>
                </a:path>
              </a:pathLst>
            </a:custGeom>
            <a:ln w="28575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75" name="object 75"/>
          <p:cNvGrpSpPr/>
          <p:nvPr/>
        </p:nvGrpSpPr>
        <p:grpSpPr>
          <a:xfrm>
            <a:off x="7337856" y="3012998"/>
            <a:ext cx="368935" cy="93980"/>
            <a:chOff x="7337856" y="3012998"/>
            <a:chExt cx="368935" cy="93980"/>
          </a:xfrm>
        </p:grpSpPr>
        <p:sp>
          <p:nvSpPr>
            <p:cNvPr id="76" name="object 76"/>
            <p:cNvSpPr/>
            <p:nvPr/>
          </p:nvSpPr>
          <p:spPr>
            <a:xfrm>
              <a:off x="7337857" y="3012998"/>
              <a:ext cx="368935" cy="93980"/>
            </a:xfrm>
            <a:custGeom>
              <a:avLst/>
              <a:gdLst/>
              <a:ahLst/>
              <a:cxnLst/>
              <a:rect l="l" t="t" r="r" b="b"/>
              <a:pathLst>
                <a:path w="368934" h="93980">
                  <a:moveTo>
                    <a:pt x="93167" y="12"/>
                  </a:moveTo>
                  <a:lnTo>
                    <a:pt x="0" y="12"/>
                  </a:lnTo>
                  <a:lnTo>
                    <a:pt x="0" y="93649"/>
                  </a:lnTo>
                  <a:lnTo>
                    <a:pt x="93167" y="93649"/>
                  </a:lnTo>
                  <a:lnTo>
                    <a:pt x="93167" y="12"/>
                  </a:lnTo>
                  <a:close/>
                </a:path>
                <a:path w="368934" h="93980">
                  <a:moveTo>
                    <a:pt x="232092" y="0"/>
                  </a:moveTo>
                  <a:lnTo>
                    <a:pt x="138925" y="0"/>
                  </a:lnTo>
                  <a:lnTo>
                    <a:pt x="138925" y="93637"/>
                  </a:lnTo>
                  <a:lnTo>
                    <a:pt x="232092" y="93637"/>
                  </a:lnTo>
                  <a:lnTo>
                    <a:pt x="232092" y="0"/>
                  </a:lnTo>
                  <a:close/>
                </a:path>
                <a:path w="368934" h="93980">
                  <a:moveTo>
                    <a:pt x="368896" y="12"/>
                  </a:moveTo>
                  <a:lnTo>
                    <a:pt x="275729" y="12"/>
                  </a:lnTo>
                  <a:lnTo>
                    <a:pt x="275729" y="93649"/>
                  </a:lnTo>
                  <a:lnTo>
                    <a:pt x="368896" y="93649"/>
                  </a:lnTo>
                  <a:lnTo>
                    <a:pt x="368896" y="12"/>
                  </a:lnTo>
                  <a:close/>
                </a:path>
              </a:pathLst>
            </a:custGeom>
            <a:solidFill>
              <a:srgbClr val="1F497D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7" name="object 77"/>
            <p:cNvSpPr/>
            <p:nvPr/>
          </p:nvSpPr>
          <p:spPr>
            <a:xfrm>
              <a:off x="7431021" y="3059827"/>
              <a:ext cx="182880" cy="0"/>
            </a:xfrm>
            <a:custGeom>
              <a:avLst/>
              <a:gdLst/>
              <a:ahLst/>
              <a:cxnLst/>
              <a:rect l="l" t="t" r="r" b="b"/>
              <a:pathLst>
                <a:path w="182879">
                  <a:moveTo>
                    <a:pt x="0" y="0"/>
                  </a:moveTo>
                  <a:lnTo>
                    <a:pt x="182562" y="0"/>
                  </a:lnTo>
                </a:path>
              </a:pathLst>
            </a:custGeom>
            <a:ln w="19050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78" name="object 78"/>
          <p:cNvGrpSpPr/>
          <p:nvPr/>
        </p:nvGrpSpPr>
        <p:grpSpPr>
          <a:xfrm>
            <a:off x="2048255" y="864108"/>
            <a:ext cx="775970" cy="765175"/>
            <a:chOff x="2048255" y="864108"/>
            <a:chExt cx="775970" cy="765175"/>
          </a:xfrm>
        </p:grpSpPr>
        <p:pic>
          <p:nvPicPr>
            <p:cNvPr id="79" name="object 79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048255" y="864108"/>
              <a:ext cx="711695" cy="711695"/>
            </a:xfrm>
            <a:prstGeom prst="rect">
              <a:avLst/>
            </a:prstGeom>
          </p:spPr>
        </p:pic>
        <p:pic>
          <p:nvPicPr>
            <p:cNvPr id="80" name="object 80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052827" y="903732"/>
              <a:ext cx="771143" cy="725423"/>
            </a:xfrm>
            <a:prstGeom prst="rect">
              <a:avLst/>
            </a:prstGeom>
          </p:spPr>
        </p:pic>
        <p:sp>
          <p:nvSpPr>
            <p:cNvPr id="81" name="object 81"/>
            <p:cNvSpPr/>
            <p:nvPr/>
          </p:nvSpPr>
          <p:spPr>
            <a:xfrm>
              <a:off x="2103531" y="896767"/>
              <a:ext cx="598805" cy="598805"/>
            </a:xfrm>
            <a:custGeom>
              <a:avLst/>
              <a:gdLst/>
              <a:ahLst/>
              <a:cxnLst/>
              <a:rect l="l" t="t" r="r" b="b"/>
              <a:pathLst>
                <a:path w="598805" h="598805">
                  <a:moveTo>
                    <a:pt x="498500" y="0"/>
                  </a:moveTo>
                  <a:lnTo>
                    <a:pt x="99707" y="0"/>
                  </a:lnTo>
                  <a:lnTo>
                    <a:pt x="60896" y="7835"/>
                  </a:lnTo>
                  <a:lnTo>
                    <a:pt x="29203" y="29203"/>
                  </a:lnTo>
                  <a:lnTo>
                    <a:pt x="7835" y="60896"/>
                  </a:lnTo>
                  <a:lnTo>
                    <a:pt x="0" y="99707"/>
                  </a:lnTo>
                  <a:lnTo>
                    <a:pt x="0" y="498500"/>
                  </a:lnTo>
                  <a:lnTo>
                    <a:pt x="7835" y="537311"/>
                  </a:lnTo>
                  <a:lnTo>
                    <a:pt x="29203" y="569004"/>
                  </a:lnTo>
                  <a:lnTo>
                    <a:pt x="60896" y="590372"/>
                  </a:lnTo>
                  <a:lnTo>
                    <a:pt x="99707" y="598208"/>
                  </a:lnTo>
                  <a:lnTo>
                    <a:pt x="498500" y="598208"/>
                  </a:lnTo>
                  <a:lnTo>
                    <a:pt x="537303" y="590372"/>
                  </a:lnTo>
                  <a:lnTo>
                    <a:pt x="568993" y="569004"/>
                  </a:lnTo>
                  <a:lnTo>
                    <a:pt x="590360" y="537311"/>
                  </a:lnTo>
                  <a:lnTo>
                    <a:pt x="598195" y="498500"/>
                  </a:lnTo>
                  <a:lnTo>
                    <a:pt x="598195" y="99707"/>
                  </a:lnTo>
                  <a:lnTo>
                    <a:pt x="590360" y="60896"/>
                  </a:lnTo>
                  <a:lnTo>
                    <a:pt x="568993" y="29203"/>
                  </a:lnTo>
                  <a:lnTo>
                    <a:pt x="537303" y="7835"/>
                  </a:lnTo>
                  <a:lnTo>
                    <a:pt x="498500" y="0"/>
                  </a:lnTo>
                  <a:close/>
                </a:path>
              </a:pathLst>
            </a:custGeom>
            <a:solidFill>
              <a:srgbClr val="1F497D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2" name="object 82"/>
            <p:cNvSpPr/>
            <p:nvPr/>
          </p:nvSpPr>
          <p:spPr>
            <a:xfrm>
              <a:off x="2103531" y="896767"/>
              <a:ext cx="598805" cy="598805"/>
            </a:xfrm>
            <a:custGeom>
              <a:avLst/>
              <a:gdLst/>
              <a:ahLst/>
              <a:cxnLst/>
              <a:rect l="l" t="t" r="r" b="b"/>
              <a:pathLst>
                <a:path w="598805" h="598805">
                  <a:moveTo>
                    <a:pt x="0" y="99707"/>
                  </a:moveTo>
                  <a:lnTo>
                    <a:pt x="7835" y="60896"/>
                  </a:lnTo>
                  <a:lnTo>
                    <a:pt x="29203" y="29203"/>
                  </a:lnTo>
                  <a:lnTo>
                    <a:pt x="60896" y="7835"/>
                  </a:lnTo>
                  <a:lnTo>
                    <a:pt x="99707" y="0"/>
                  </a:lnTo>
                  <a:lnTo>
                    <a:pt x="498500" y="0"/>
                  </a:lnTo>
                  <a:lnTo>
                    <a:pt x="537303" y="7835"/>
                  </a:lnTo>
                  <a:lnTo>
                    <a:pt x="568993" y="29203"/>
                  </a:lnTo>
                  <a:lnTo>
                    <a:pt x="590360" y="60896"/>
                  </a:lnTo>
                  <a:lnTo>
                    <a:pt x="598195" y="99707"/>
                  </a:lnTo>
                  <a:lnTo>
                    <a:pt x="598195" y="498500"/>
                  </a:lnTo>
                  <a:lnTo>
                    <a:pt x="590360" y="537311"/>
                  </a:lnTo>
                  <a:lnTo>
                    <a:pt x="568993" y="569004"/>
                  </a:lnTo>
                  <a:lnTo>
                    <a:pt x="537303" y="590372"/>
                  </a:lnTo>
                  <a:lnTo>
                    <a:pt x="498500" y="598208"/>
                  </a:lnTo>
                  <a:lnTo>
                    <a:pt x="99707" y="598208"/>
                  </a:lnTo>
                  <a:lnTo>
                    <a:pt x="60896" y="590372"/>
                  </a:lnTo>
                  <a:lnTo>
                    <a:pt x="29203" y="569004"/>
                  </a:lnTo>
                  <a:lnTo>
                    <a:pt x="7835" y="537311"/>
                  </a:lnTo>
                  <a:lnTo>
                    <a:pt x="0" y="498500"/>
                  </a:lnTo>
                  <a:lnTo>
                    <a:pt x="0" y="99707"/>
                  </a:lnTo>
                  <a:close/>
                </a:path>
              </a:pathLst>
            </a:custGeom>
            <a:ln w="28575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83" name="object 83"/>
          <p:cNvSpPr txBox="1"/>
          <p:nvPr/>
        </p:nvSpPr>
        <p:spPr>
          <a:xfrm>
            <a:off x="2238579" y="980480"/>
            <a:ext cx="3282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2400" b="0" i="0" u="none" strike="noStrike" kern="1200" cap="none" spc="-7" normalizeH="0" baseline="-20833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0</a:t>
            </a:r>
            <a:endParaRPr kumimoji="0" sz="2400" b="0" i="0" u="none" strike="noStrike" kern="1200" cap="none" spc="0" normalizeH="0" baseline="-20833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grpSp>
        <p:nvGrpSpPr>
          <p:cNvPr id="84" name="object 84"/>
          <p:cNvGrpSpPr/>
          <p:nvPr/>
        </p:nvGrpSpPr>
        <p:grpSpPr>
          <a:xfrm>
            <a:off x="2048255" y="1888235"/>
            <a:ext cx="775970" cy="763905"/>
            <a:chOff x="2048255" y="1888235"/>
            <a:chExt cx="775970" cy="763905"/>
          </a:xfrm>
        </p:grpSpPr>
        <p:pic>
          <p:nvPicPr>
            <p:cNvPr id="85" name="object 8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048255" y="1888235"/>
              <a:ext cx="711695" cy="711695"/>
            </a:xfrm>
            <a:prstGeom prst="rect">
              <a:avLst/>
            </a:prstGeom>
          </p:spPr>
        </p:pic>
        <p:pic>
          <p:nvPicPr>
            <p:cNvPr id="86" name="object 8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052827" y="1926335"/>
              <a:ext cx="771143" cy="725423"/>
            </a:xfrm>
            <a:prstGeom prst="rect">
              <a:avLst/>
            </a:prstGeom>
          </p:spPr>
        </p:pic>
        <p:sp>
          <p:nvSpPr>
            <p:cNvPr id="87" name="object 87"/>
            <p:cNvSpPr/>
            <p:nvPr/>
          </p:nvSpPr>
          <p:spPr>
            <a:xfrm>
              <a:off x="2103531" y="1920252"/>
              <a:ext cx="598805" cy="598805"/>
            </a:xfrm>
            <a:custGeom>
              <a:avLst/>
              <a:gdLst/>
              <a:ahLst/>
              <a:cxnLst/>
              <a:rect l="l" t="t" r="r" b="b"/>
              <a:pathLst>
                <a:path w="598805" h="598805">
                  <a:moveTo>
                    <a:pt x="498500" y="0"/>
                  </a:moveTo>
                  <a:lnTo>
                    <a:pt x="99707" y="0"/>
                  </a:lnTo>
                  <a:lnTo>
                    <a:pt x="60896" y="7835"/>
                  </a:lnTo>
                  <a:lnTo>
                    <a:pt x="29203" y="29203"/>
                  </a:lnTo>
                  <a:lnTo>
                    <a:pt x="7835" y="60896"/>
                  </a:lnTo>
                  <a:lnTo>
                    <a:pt x="0" y="99707"/>
                  </a:lnTo>
                  <a:lnTo>
                    <a:pt x="0" y="498500"/>
                  </a:lnTo>
                  <a:lnTo>
                    <a:pt x="7835" y="537311"/>
                  </a:lnTo>
                  <a:lnTo>
                    <a:pt x="29203" y="569004"/>
                  </a:lnTo>
                  <a:lnTo>
                    <a:pt x="60896" y="590372"/>
                  </a:lnTo>
                  <a:lnTo>
                    <a:pt x="99707" y="598208"/>
                  </a:lnTo>
                  <a:lnTo>
                    <a:pt x="498500" y="598208"/>
                  </a:lnTo>
                  <a:lnTo>
                    <a:pt x="537303" y="590372"/>
                  </a:lnTo>
                  <a:lnTo>
                    <a:pt x="568993" y="569004"/>
                  </a:lnTo>
                  <a:lnTo>
                    <a:pt x="590360" y="537311"/>
                  </a:lnTo>
                  <a:lnTo>
                    <a:pt x="598195" y="498500"/>
                  </a:lnTo>
                  <a:lnTo>
                    <a:pt x="598195" y="99707"/>
                  </a:lnTo>
                  <a:lnTo>
                    <a:pt x="590360" y="60896"/>
                  </a:lnTo>
                  <a:lnTo>
                    <a:pt x="568993" y="29203"/>
                  </a:lnTo>
                  <a:lnTo>
                    <a:pt x="537303" y="7835"/>
                  </a:lnTo>
                  <a:lnTo>
                    <a:pt x="498500" y="0"/>
                  </a:lnTo>
                  <a:close/>
                </a:path>
              </a:pathLst>
            </a:custGeom>
            <a:solidFill>
              <a:srgbClr val="1F497D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8" name="object 88"/>
            <p:cNvSpPr/>
            <p:nvPr/>
          </p:nvSpPr>
          <p:spPr>
            <a:xfrm>
              <a:off x="2103531" y="1920252"/>
              <a:ext cx="598805" cy="598805"/>
            </a:xfrm>
            <a:custGeom>
              <a:avLst/>
              <a:gdLst/>
              <a:ahLst/>
              <a:cxnLst/>
              <a:rect l="l" t="t" r="r" b="b"/>
              <a:pathLst>
                <a:path w="598805" h="598805">
                  <a:moveTo>
                    <a:pt x="0" y="99707"/>
                  </a:moveTo>
                  <a:lnTo>
                    <a:pt x="7835" y="60896"/>
                  </a:lnTo>
                  <a:lnTo>
                    <a:pt x="29203" y="29203"/>
                  </a:lnTo>
                  <a:lnTo>
                    <a:pt x="60896" y="7835"/>
                  </a:lnTo>
                  <a:lnTo>
                    <a:pt x="99707" y="0"/>
                  </a:lnTo>
                  <a:lnTo>
                    <a:pt x="498500" y="0"/>
                  </a:lnTo>
                  <a:lnTo>
                    <a:pt x="537303" y="7835"/>
                  </a:lnTo>
                  <a:lnTo>
                    <a:pt x="568993" y="29203"/>
                  </a:lnTo>
                  <a:lnTo>
                    <a:pt x="590360" y="60896"/>
                  </a:lnTo>
                  <a:lnTo>
                    <a:pt x="598195" y="99707"/>
                  </a:lnTo>
                  <a:lnTo>
                    <a:pt x="598195" y="498500"/>
                  </a:lnTo>
                  <a:lnTo>
                    <a:pt x="590360" y="537311"/>
                  </a:lnTo>
                  <a:lnTo>
                    <a:pt x="568993" y="569004"/>
                  </a:lnTo>
                  <a:lnTo>
                    <a:pt x="537303" y="590372"/>
                  </a:lnTo>
                  <a:lnTo>
                    <a:pt x="498500" y="598208"/>
                  </a:lnTo>
                  <a:lnTo>
                    <a:pt x="99707" y="598208"/>
                  </a:lnTo>
                  <a:lnTo>
                    <a:pt x="60896" y="590372"/>
                  </a:lnTo>
                  <a:lnTo>
                    <a:pt x="29203" y="569004"/>
                  </a:lnTo>
                  <a:lnTo>
                    <a:pt x="7835" y="537311"/>
                  </a:lnTo>
                  <a:lnTo>
                    <a:pt x="0" y="498500"/>
                  </a:lnTo>
                  <a:lnTo>
                    <a:pt x="0" y="99707"/>
                  </a:lnTo>
                  <a:close/>
                </a:path>
              </a:pathLst>
            </a:custGeom>
            <a:ln w="28575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89" name="object 89"/>
          <p:cNvSpPr txBox="1"/>
          <p:nvPr/>
        </p:nvSpPr>
        <p:spPr>
          <a:xfrm>
            <a:off x="2238579" y="2003966"/>
            <a:ext cx="3282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2400" b="0" i="0" u="none" strike="noStrike" kern="1200" cap="none" spc="-7" normalizeH="0" baseline="-20833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1</a:t>
            </a:r>
            <a:endParaRPr kumimoji="0" sz="2400" b="0" i="0" u="none" strike="noStrike" kern="1200" cap="none" spc="0" normalizeH="0" baseline="-20833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grpSp>
        <p:nvGrpSpPr>
          <p:cNvPr id="90" name="object 90"/>
          <p:cNvGrpSpPr/>
          <p:nvPr/>
        </p:nvGrpSpPr>
        <p:grpSpPr>
          <a:xfrm>
            <a:off x="2048255" y="2910839"/>
            <a:ext cx="775970" cy="765175"/>
            <a:chOff x="2048255" y="2910839"/>
            <a:chExt cx="775970" cy="765175"/>
          </a:xfrm>
        </p:grpSpPr>
        <p:pic>
          <p:nvPicPr>
            <p:cNvPr id="91" name="object 91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048255" y="2910839"/>
              <a:ext cx="711695" cy="713231"/>
            </a:xfrm>
            <a:prstGeom prst="rect">
              <a:avLst/>
            </a:prstGeom>
          </p:spPr>
        </p:pic>
        <p:pic>
          <p:nvPicPr>
            <p:cNvPr id="92" name="object 92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052827" y="2950463"/>
              <a:ext cx="771143" cy="725423"/>
            </a:xfrm>
            <a:prstGeom prst="rect">
              <a:avLst/>
            </a:prstGeom>
          </p:spPr>
        </p:pic>
        <p:sp>
          <p:nvSpPr>
            <p:cNvPr id="93" name="object 93"/>
            <p:cNvSpPr/>
            <p:nvPr/>
          </p:nvSpPr>
          <p:spPr>
            <a:xfrm>
              <a:off x="2103531" y="2943739"/>
              <a:ext cx="598805" cy="598805"/>
            </a:xfrm>
            <a:custGeom>
              <a:avLst/>
              <a:gdLst/>
              <a:ahLst/>
              <a:cxnLst/>
              <a:rect l="l" t="t" r="r" b="b"/>
              <a:pathLst>
                <a:path w="598805" h="598804">
                  <a:moveTo>
                    <a:pt x="498500" y="0"/>
                  </a:moveTo>
                  <a:lnTo>
                    <a:pt x="99707" y="0"/>
                  </a:lnTo>
                  <a:lnTo>
                    <a:pt x="60896" y="7835"/>
                  </a:lnTo>
                  <a:lnTo>
                    <a:pt x="29203" y="29203"/>
                  </a:lnTo>
                  <a:lnTo>
                    <a:pt x="7835" y="60896"/>
                  </a:lnTo>
                  <a:lnTo>
                    <a:pt x="0" y="99707"/>
                  </a:lnTo>
                  <a:lnTo>
                    <a:pt x="0" y="498500"/>
                  </a:lnTo>
                  <a:lnTo>
                    <a:pt x="7835" y="537311"/>
                  </a:lnTo>
                  <a:lnTo>
                    <a:pt x="29203" y="569004"/>
                  </a:lnTo>
                  <a:lnTo>
                    <a:pt x="60896" y="590372"/>
                  </a:lnTo>
                  <a:lnTo>
                    <a:pt x="99707" y="598208"/>
                  </a:lnTo>
                  <a:lnTo>
                    <a:pt x="498500" y="598208"/>
                  </a:lnTo>
                  <a:lnTo>
                    <a:pt x="537303" y="590372"/>
                  </a:lnTo>
                  <a:lnTo>
                    <a:pt x="568993" y="569004"/>
                  </a:lnTo>
                  <a:lnTo>
                    <a:pt x="590360" y="537311"/>
                  </a:lnTo>
                  <a:lnTo>
                    <a:pt x="598195" y="498500"/>
                  </a:lnTo>
                  <a:lnTo>
                    <a:pt x="598195" y="99707"/>
                  </a:lnTo>
                  <a:lnTo>
                    <a:pt x="590360" y="60896"/>
                  </a:lnTo>
                  <a:lnTo>
                    <a:pt x="568993" y="29203"/>
                  </a:lnTo>
                  <a:lnTo>
                    <a:pt x="537303" y="7835"/>
                  </a:lnTo>
                  <a:lnTo>
                    <a:pt x="498500" y="0"/>
                  </a:lnTo>
                  <a:close/>
                </a:path>
              </a:pathLst>
            </a:custGeom>
            <a:solidFill>
              <a:srgbClr val="1F497D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4" name="object 94"/>
            <p:cNvSpPr/>
            <p:nvPr/>
          </p:nvSpPr>
          <p:spPr>
            <a:xfrm>
              <a:off x="2103531" y="2943739"/>
              <a:ext cx="598805" cy="598805"/>
            </a:xfrm>
            <a:custGeom>
              <a:avLst/>
              <a:gdLst/>
              <a:ahLst/>
              <a:cxnLst/>
              <a:rect l="l" t="t" r="r" b="b"/>
              <a:pathLst>
                <a:path w="598805" h="598804">
                  <a:moveTo>
                    <a:pt x="0" y="99707"/>
                  </a:moveTo>
                  <a:lnTo>
                    <a:pt x="7835" y="60896"/>
                  </a:lnTo>
                  <a:lnTo>
                    <a:pt x="29203" y="29203"/>
                  </a:lnTo>
                  <a:lnTo>
                    <a:pt x="60896" y="7835"/>
                  </a:lnTo>
                  <a:lnTo>
                    <a:pt x="99707" y="0"/>
                  </a:lnTo>
                  <a:lnTo>
                    <a:pt x="498500" y="0"/>
                  </a:lnTo>
                  <a:lnTo>
                    <a:pt x="537303" y="7835"/>
                  </a:lnTo>
                  <a:lnTo>
                    <a:pt x="568993" y="29203"/>
                  </a:lnTo>
                  <a:lnTo>
                    <a:pt x="590360" y="60896"/>
                  </a:lnTo>
                  <a:lnTo>
                    <a:pt x="598195" y="99707"/>
                  </a:lnTo>
                  <a:lnTo>
                    <a:pt x="598195" y="498500"/>
                  </a:lnTo>
                  <a:lnTo>
                    <a:pt x="590360" y="537311"/>
                  </a:lnTo>
                  <a:lnTo>
                    <a:pt x="568993" y="569004"/>
                  </a:lnTo>
                  <a:lnTo>
                    <a:pt x="537303" y="590372"/>
                  </a:lnTo>
                  <a:lnTo>
                    <a:pt x="498500" y="598208"/>
                  </a:lnTo>
                  <a:lnTo>
                    <a:pt x="99707" y="598208"/>
                  </a:lnTo>
                  <a:lnTo>
                    <a:pt x="60896" y="590372"/>
                  </a:lnTo>
                  <a:lnTo>
                    <a:pt x="29203" y="569004"/>
                  </a:lnTo>
                  <a:lnTo>
                    <a:pt x="7835" y="537311"/>
                  </a:lnTo>
                  <a:lnTo>
                    <a:pt x="0" y="498500"/>
                  </a:lnTo>
                  <a:lnTo>
                    <a:pt x="0" y="99707"/>
                  </a:lnTo>
                  <a:close/>
                </a:path>
              </a:pathLst>
            </a:custGeom>
            <a:ln w="28575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95" name="object 95"/>
          <p:cNvSpPr txBox="1"/>
          <p:nvPr/>
        </p:nvSpPr>
        <p:spPr>
          <a:xfrm>
            <a:off x="2263979" y="3027452"/>
            <a:ext cx="1746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96" name="object 96"/>
          <p:cNvSpPr txBox="1"/>
          <p:nvPr/>
        </p:nvSpPr>
        <p:spPr>
          <a:xfrm>
            <a:off x="2413331" y="3204236"/>
            <a:ext cx="12827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2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grpSp>
        <p:nvGrpSpPr>
          <p:cNvPr id="97" name="object 97"/>
          <p:cNvGrpSpPr/>
          <p:nvPr/>
        </p:nvGrpSpPr>
        <p:grpSpPr>
          <a:xfrm>
            <a:off x="3132076" y="2976713"/>
            <a:ext cx="375920" cy="367665"/>
            <a:chOff x="3132076" y="2976713"/>
            <a:chExt cx="375920" cy="367665"/>
          </a:xfrm>
        </p:grpSpPr>
        <p:sp>
          <p:nvSpPr>
            <p:cNvPr id="98" name="object 98"/>
            <p:cNvSpPr/>
            <p:nvPr/>
          </p:nvSpPr>
          <p:spPr>
            <a:xfrm>
              <a:off x="3144776" y="2989417"/>
              <a:ext cx="350520" cy="342265"/>
            </a:xfrm>
            <a:custGeom>
              <a:avLst/>
              <a:gdLst/>
              <a:ahLst/>
              <a:cxnLst/>
              <a:rect l="l" t="t" r="r" b="b"/>
              <a:pathLst>
                <a:path w="350520" h="342264">
                  <a:moveTo>
                    <a:pt x="350354" y="0"/>
                  </a:moveTo>
                  <a:lnTo>
                    <a:pt x="0" y="0"/>
                  </a:lnTo>
                  <a:lnTo>
                    <a:pt x="0" y="342036"/>
                  </a:lnTo>
                  <a:lnTo>
                    <a:pt x="293344" y="342036"/>
                  </a:lnTo>
                  <a:lnTo>
                    <a:pt x="350354" y="285026"/>
                  </a:lnTo>
                  <a:lnTo>
                    <a:pt x="350354" y="0"/>
                  </a:lnTo>
                  <a:close/>
                </a:path>
              </a:pathLst>
            </a:custGeom>
            <a:solidFill>
              <a:srgbClr val="F7AD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9" name="object 99"/>
            <p:cNvSpPr/>
            <p:nvPr/>
          </p:nvSpPr>
          <p:spPr>
            <a:xfrm>
              <a:off x="3438121" y="3274439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>
                  <a:moveTo>
                    <a:pt x="57010" y="0"/>
                  </a:moveTo>
                  <a:lnTo>
                    <a:pt x="11404" y="11404"/>
                  </a:lnTo>
                  <a:lnTo>
                    <a:pt x="0" y="57010"/>
                  </a:lnTo>
                  <a:lnTo>
                    <a:pt x="57010" y="0"/>
                  </a:lnTo>
                  <a:close/>
                </a:path>
              </a:pathLst>
            </a:custGeom>
            <a:solidFill>
              <a:srgbClr val="C78BCD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0" name="object 100"/>
            <p:cNvSpPr/>
            <p:nvPr/>
          </p:nvSpPr>
          <p:spPr>
            <a:xfrm>
              <a:off x="3144776" y="2989413"/>
              <a:ext cx="350520" cy="342265"/>
            </a:xfrm>
            <a:custGeom>
              <a:avLst/>
              <a:gdLst/>
              <a:ahLst/>
              <a:cxnLst/>
              <a:rect l="l" t="t" r="r" b="b"/>
              <a:pathLst>
                <a:path w="350520" h="342264">
                  <a:moveTo>
                    <a:pt x="293344" y="342036"/>
                  </a:moveTo>
                  <a:lnTo>
                    <a:pt x="304749" y="296430"/>
                  </a:lnTo>
                  <a:lnTo>
                    <a:pt x="350354" y="285026"/>
                  </a:lnTo>
                  <a:lnTo>
                    <a:pt x="293344" y="342036"/>
                  </a:lnTo>
                  <a:lnTo>
                    <a:pt x="0" y="342036"/>
                  </a:lnTo>
                  <a:lnTo>
                    <a:pt x="0" y="0"/>
                  </a:lnTo>
                  <a:lnTo>
                    <a:pt x="350354" y="0"/>
                  </a:lnTo>
                  <a:lnTo>
                    <a:pt x="350354" y="285026"/>
                  </a:lnTo>
                </a:path>
              </a:pathLst>
            </a:custGeom>
            <a:ln w="25400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01" name="object 101"/>
          <p:cNvSpPr txBox="1"/>
          <p:nvPr/>
        </p:nvSpPr>
        <p:spPr>
          <a:xfrm>
            <a:off x="3267946" y="3018645"/>
            <a:ext cx="10413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P</a:t>
            </a: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grpSp>
        <p:nvGrpSpPr>
          <p:cNvPr id="102" name="object 102"/>
          <p:cNvGrpSpPr/>
          <p:nvPr/>
        </p:nvGrpSpPr>
        <p:grpSpPr>
          <a:xfrm>
            <a:off x="3377180" y="862584"/>
            <a:ext cx="2103120" cy="768350"/>
            <a:chOff x="3377180" y="862584"/>
            <a:chExt cx="2103120" cy="768350"/>
          </a:xfrm>
        </p:grpSpPr>
        <p:pic>
          <p:nvPicPr>
            <p:cNvPr id="103" name="object 103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701540" y="867156"/>
              <a:ext cx="711704" cy="711704"/>
            </a:xfrm>
            <a:prstGeom prst="rect">
              <a:avLst/>
            </a:prstGeom>
          </p:spPr>
        </p:pic>
        <p:pic>
          <p:nvPicPr>
            <p:cNvPr id="104" name="object 104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701540" y="905256"/>
              <a:ext cx="778751" cy="725423"/>
            </a:xfrm>
            <a:prstGeom prst="rect">
              <a:avLst/>
            </a:prstGeom>
          </p:spPr>
        </p:pic>
        <p:sp>
          <p:nvSpPr>
            <p:cNvPr id="105" name="object 105"/>
            <p:cNvSpPr/>
            <p:nvPr/>
          </p:nvSpPr>
          <p:spPr>
            <a:xfrm>
              <a:off x="4756297" y="899270"/>
              <a:ext cx="598805" cy="598805"/>
            </a:xfrm>
            <a:custGeom>
              <a:avLst/>
              <a:gdLst/>
              <a:ahLst/>
              <a:cxnLst/>
              <a:rect l="l" t="t" r="r" b="b"/>
              <a:pathLst>
                <a:path w="598804" h="598805">
                  <a:moveTo>
                    <a:pt x="498500" y="0"/>
                  </a:moveTo>
                  <a:lnTo>
                    <a:pt x="99707" y="0"/>
                  </a:lnTo>
                  <a:lnTo>
                    <a:pt x="60896" y="7835"/>
                  </a:lnTo>
                  <a:lnTo>
                    <a:pt x="29203" y="29203"/>
                  </a:lnTo>
                  <a:lnTo>
                    <a:pt x="7835" y="60896"/>
                  </a:lnTo>
                  <a:lnTo>
                    <a:pt x="0" y="99707"/>
                  </a:lnTo>
                  <a:lnTo>
                    <a:pt x="0" y="498500"/>
                  </a:lnTo>
                  <a:lnTo>
                    <a:pt x="7835" y="537311"/>
                  </a:lnTo>
                  <a:lnTo>
                    <a:pt x="29203" y="569004"/>
                  </a:lnTo>
                  <a:lnTo>
                    <a:pt x="60896" y="590372"/>
                  </a:lnTo>
                  <a:lnTo>
                    <a:pt x="99707" y="598208"/>
                  </a:lnTo>
                  <a:lnTo>
                    <a:pt x="498500" y="598208"/>
                  </a:lnTo>
                  <a:lnTo>
                    <a:pt x="537303" y="590372"/>
                  </a:lnTo>
                  <a:lnTo>
                    <a:pt x="568993" y="569004"/>
                  </a:lnTo>
                  <a:lnTo>
                    <a:pt x="590360" y="537311"/>
                  </a:lnTo>
                  <a:lnTo>
                    <a:pt x="598195" y="498500"/>
                  </a:lnTo>
                  <a:lnTo>
                    <a:pt x="598195" y="99707"/>
                  </a:lnTo>
                  <a:lnTo>
                    <a:pt x="590360" y="60896"/>
                  </a:lnTo>
                  <a:lnTo>
                    <a:pt x="568993" y="29203"/>
                  </a:lnTo>
                  <a:lnTo>
                    <a:pt x="537303" y="7835"/>
                  </a:lnTo>
                  <a:lnTo>
                    <a:pt x="498500" y="0"/>
                  </a:lnTo>
                  <a:close/>
                </a:path>
              </a:pathLst>
            </a:custGeom>
            <a:solidFill>
              <a:srgbClr val="DADADA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6" name="object 106"/>
            <p:cNvSpPr/>
            <p:nvPr/>
          </p:nvSpPr>
          <p:spPr>
            <a:xfrm>
              <a:off x="4756297" y="899270"/>
              <a:ext cx="598805" cy="598805"/>
            </a:xfrm>
            <a:custGeom>
              <a:avLst/>
              <a:gdLst/>
              <a:ahLst/>
              <a:cxnLst/>
              <a:rect l="l" t="t" r="r" b="b"/>
              <a:pathLst>
                <a:path w="598804" h="598805">
                  <a:moveTo>
                    <a:pt x="0" y="99707"/>
                  </a:moveTo>
                  <a:lnTo>
                    <a:pt x="7835" y="60896"/>
                  </a:lnTo>
                  <a:lnTo>
                    <a:pt x="29203" y="29203"/>
                  </a:lnTo>
                  <a:lnTo>
                    <a:pt x="60896" y="7835"/>
                  </a:lnTo>
                  <a:lnTo>
                    <a:pt x="99707" y="0"/>
                  </a:lnTo>
                  <a:lnTo>
                    <a:pt x="498500" y="0"/>
                  </a:lnTo>
                  <a:lnTo>
                    <a:pt x="537303" y="7835"/>
                  </a:lnTo>
                  <a:lnTo>
                    <a:pt x="568993" y="29203"/>
                  </a:lnTo>
                  <a:lnTo>
                    <a:pt x="590360" y="60896"/>
                  </a:lnTo>
                  <a:lnTo>
                    <a:pt x="598195" y="99707"/>
                  </a:lnTo>
                  <a:lnTo>
                    <a:pt x="598195" y="498500"/>
                  </a:lnTo>
                  <a:lnTo>
                    <a:pt x="590360" y="537311"/>
                  </a:lnTo>
                  <a:lnTo>
                    <a:pt x="568993" y="569004"/>
                  </a:lnTo>
                  <a:lnTo>
                    <a:pt x="537303" y="590372"/>
                  </a:lnTo>
                  <a:lnTo>
                    <a:pt x="498500" y="598208"/>
                  </a:lnTo>
                  <a:lnTo>
                    <a:pt x="99707" y="598208"/>
                  </a:lnTo>
                  <a:lnTo>
                    <a:pt x="60896" y="590372"/>
                  </a:lnTo>
                  <a:lnTo>
                    <a:pt x="29203" y="569004"/>
                  </a:lnTo>
                  <a:lnTo>
                    <a:pt x="7835" y="537311"/>
                  </a:lnTo>
                  <a:lnTo>
                    <a:pt x="0" y="498500"/>
                  </a:lnTo>
                  <a:lnTo>
                    <a:pt x="0" y="99707"/>
                  </a:lnTo>
                  <a:close/>
                </a:path>
              </a:pathLst>
            </a:custGeom>
            <a:ln w="28575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107" name="object 107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377180" y="862584"/>
              <a:ext cx="711699" cy="713231"/>
            </a:xfrm>
            <a:prstGeom prst="rect">
              <a:avLst/>
            </a:prstGeom>
          </p:spPr>
        </p:pic>
        <p:pic>
          <p:nvPicPr>
            <p:cNvPr id="108" name="object 108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377180" y="902208"/>
              <a:ext cx="778763" cy="725423"/>
            </a:xfrm>
            <a:prstGeom prst="rect">
              <a:avLst/>
            </a:prstGeom>
          </p:spPr>
        </p:pic>
        <p:sp>
          <p:nvSpPr>
            <p:cNvPr id="109" name="object 109"/>
            <p:cNvSpPr/>
            <p:nvPr/>
          </p:nvSpPr>
          <p:spPr>
            <a:xfrm>
              <a:off x="3432034" y="895727"/>
              <a:ext cx="598805" cy="598805"/>
            </a:xfrm>
            <a:custGeom>
              <a:avLst/>
              <a:gdLst/>
              <a:ahLst/>
              <a:cxnLst/>
              <a:rect l="l" t="t" r="r" b="b"/>
              <a:pathLst>
                <a:path w="598804" h="598805">
                  <a:moveTo>
                    <a:pt x="498500" y="0"/>
                  </a:moveTo>
                  <a:lnTo>
                    <a:pt x="99707" y="0"/>
                  </a:lnTo>
                  <a:lnTo>
                    <a:pt x="60896" y="7835"/>
                  </a:lnTo>
                  <a:lnTo>
                    <a:pt x="29203" y="29203"/>
                  </a:lnTo>
                  <a:lnTo>
                    <a:pt x="7835" y="60896"/>
                  </a:lnTo>
                  <a:lnTo>
                    <a:pt x="0" y="99707"/>
                  </a:lnTo>
                  <a:lnTo>
                    <a:pt x="0" y="498500"/>
                  </a:lnTo>
                  <a:lnTo>
                    <a:pt x="7835" y="537311"/>
                  </a:lnTo>
                  <a:lnTo>
                    <a:pt x="29203" y="569004"/>
                  </a:lnTo>
                  <a:lnTo>
                    <a:pt x="60896" y="590372"/>
                  </a:lnTo>
                  <a:lnTo>
                    <a:pt x="99707" y="598208"/>
                  </a:lnTo>
                  <a:lnTo>
                    <a:pt x="498500" y="598208"/>
                  </a:lnTo>
                  <a:lnTo>
                    <a:pt x="537303" y="590372"/>
                  </a:lnTo>
                  <a:lnTo>
                    <a:pt x="568993" y="569004"/>
                  </a:lnTo>
                  <a:lnTo>
                    <a:pt x="590360" y="537311"/>
                  </a:lnTo>
                  <a:lnTo>
                    <a:pt x="598195" y="498500"/>
                  </a:lnTo>
                  <a:lnTo>
                    <a:pt x="598195" y="99707"/>
                  </a:lnTo>
                  <a:lnTo>
                    <a:pt x="590360" y="60896"/>
                  </a:lnTo>
                  <a:lnTo>
                    <a:pt x="568993" y="29203"/>
                  </a:lnTo>
                  <a:lnTo>
                    <a:pt x="537303" y="7835"/>
                  </a:lnTo>
                  <a:lnTo>
                    <a:pt x="498500" y="0"/>
                  </a:lnTo>
                  <a:close/>
                </a:path>
              </a:pathLst>
            </a:custGeom>
            <a:solidFill>
              <a:srgbClr val="DADADA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0" name="object 110"/>
            <p:cNvSpPr/>
            <p:nvPr/>
          </p:nvSpPr>
          <p:spPr>
            <a:xfrm>
              <a:off x="3432034" y="895727"/>
              <a:ext cx="598805" cy="598805"/>
            </a:xfrm>
            <a:custGeom>
              <a:avLst/>
              <a:gdLst/>
              <a:ahLst/>
              <a:cxnLst/>
              <a:rect l="l" t="t" r="r" b="b"/>
              <a:pathLst>
                <a:path w="598804" h="598805">
                  <a:moveTo>
                    <a:pt x="0" y="99707"/>
                  </a:moveTo>
                  <a:lnTo>
                    <a:pt x="7835" y="60896"/>
                  </a:lnTo>
                  <a:lnTo>
                    <a:pt x="29203" y="29203"/>
                  </a:lnTo>
                  <a:lnTo>
                    <a:pt x="60896" y="7835"/>
                  </a:lnTo>
                  <a:lnTo>
                    <a:pt x="99707" y="0"/>
                  </a:lnTo>
                  <a:lnTo>
                    <a:pt x="498500" y="0"/>
                  </a:lnTo>
                  <a:lnTo>
                    <a:pt x="537303" y="7835"/>
                  </a:lnTo>
                  <a:lnTo>
                    <a:pt x="568993" y="29203"/>
                  </a:lnTo>
                  <a:lnTo>
                    <a:pt x="590360" y="60896"/>
                  </a:lnTo>
                  <a:lnTo>
                    <a:pt x="598195" y="99707"/>
                  </a:lnTo>
                  <a:lnTo>
                    <a:pt x="598195" y="498500"/>
                  </a:lnTo>
                  <a:lnTo>
                    <a:pt x="590360" y="537311"/>
                  </a:lnTo>
                  <a:lnTo>
                    <a:pt x="568993" y="569004"/>
                  </a:lnTo>
                  <a:lnTo>
                    <a:pt x="537303" y="590372"/>
                  </a:lnTo>
                  <a:lnTo>
                    <a:pt x="498500" y="598208"/>
                  </a:lnTo>
                  <a:lnTo>
                    <a:pt x="99707" y="598208"/>
                  </a:lnTo>
                  <a:lnTo>
                    <a:pt x="60896" y="590372"/>
                  </a:lnTo>
                  <a:lnTo>
                    <a:pt x="29203" y="569004"/>
                  </a:lnTo>
                  <a:lnTo>
                    <a:pt x="7835" y="537311"/>
                  </a:lnTo>
                  <a:lnTo>
                    <a:pt x="0" y="498500"/>
                  </a:lnTo>
                  <a:lnTo>
                    <a:pt x="0" y="99707"/>
                  </a:lnTo>
                  <a:close/>
                </a:path>
              </a:pathLst>
            </a:custGeom>
            <a:ln w="28575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11" name="object 111"/>
          <p:cNvSpPr txBox="1"/>
          <p:nvPr/>
        </p:nvSpPr>
        <p:spPr>
          <a:xfrm>
            <a:off x="3549777" y="982983"/>
            <a:ext cx="16859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8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74775" algn="l"/>
              </a:tabLst>
              <a:defRPr/>
            </a:pPr>
            <a:r>
              <a:rPr kumimoji="0" sz="3600" b="0" i="0" u="none" strike="noStrike" kern="1200" cap="none" spc="-7" normalizeH="0" baseline="1157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P</a:t>
            </a:r>
            <a:r>
              <a:rPr kumimoji="0" sz="2400" b="0" i="0" u="none" strike="noStrike" kern="1200" cap="none" spc="-7" normalizeH="0" baseline="-19097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3	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P</a:t>
            </a:r>
            <a:r>
              <a:rPr kumimoji="0" sz="2400" b="0" i="0" u="none" strike="noStrike" kern="1200" cap="none" spc="-7" normalizeH="0" baseline="-2083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4</a:t>
            </a:r>
            <a:endParaRPr kumimoji="0" sz="2400" b="0" i="0" u="none" strike="noStrike" kern="1200" cap="none" spc="0" normalizeH="0" baseline="-20833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grpSp>
        <p:nvGrpSpPr>
          <p:cNvPr id="112" name="object 112"/>
          <p:cNvGrpSpPr/>
          <p:nvPr/>
        </p:nvGrpSpPr>
        <p:grpSpPr>
          <a:xfrm>
            <a:off x="2659373" y="1335024"/>
            <a:ext cx="391795" cy="368935"/>
            <a:chOff x="2659373" y="1335024"/>
            <a:chExt cx="391795" cy="368935"/>
          </a:xfrm>
        </p:grpSpPr>
        <p:pic>
          <p:nvPicPr>
            <p:cNvPr id="113" name="object 113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659373" y="1335024"/>
              <a:ext cx="391661" cy="368807"/>
            </a:xfrm>
            <a:prstGeom prst="rect">
              <a:avLst/>
            </a:prstGeom>
          </p:spPr>
        </p:pic>
        <p:pic>
          <p:nvPicPr>
            <p:cNvPr id="114" name="object 114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718807" y="1383792"/>
              <a:ext cx="297175" cy="304799"/>
            </a:xfrm>
            <a:prstGeom prst="rect">
              <a:avLst/>
            </a:prstGeom>
          </p:spPr>
        </p:pic>
        <p:sp>
          <p:nvSpPr>
            <p:cNvPr id="115" name="object 115"/>
            <p:cNvSpPr/>
            <p:nvPr/>
          </p:nvSpPr>
          <p:spPr>
            <a:xfrm>
              <a:off x="2715181" y="1366887"/>
              <a:ext cx="278130" cy="256540"/>
            </a:xfrm>
            <a:custGeom>
              <a:avLst/>
              <a:gdLst/>
              <a:ahLst/>
              <a:cxnLst/>
              <a:rect l="l" t="t" r="r" b="b"/>
              <a:pathLst>
                <a:path w="278130" h="256540">
                  <a:moveTo>
                    <a:pt x="234835" y="0"/>
                  </a:moveTo>
                  <a:lnTo>
                    <a:pt x="42697" y="0"/>
                  </a:lnTo>
                  <a:lnTo>
                    <a:pt x="26076" y="3354"/>
                  </a:lnTo>
                  <a:lnTo>
                    <a:pt x="12504" y="12504"/>
                  </a:lnTo>
                  <a:lnTo>
                    <a:pt x="3354" y="26076"/>
                  </a:lnTo>
                  <a:lnTo>
                    <a:pt x="0" y="42697"/>
                  </a:lnTo>
                  <a:lnTo>
                    <a:pt x="0" y="213474"/>
                  </a:lnTo>
                  <a:lnTo>
                    <a:pt x="3354" y="230095"/>
                  </a:lnTo>
                  <a:lnTo>
                    <a:pt x="12504" y="243666"/>
                  </a:lnTo>
                  <a:lnTo>
                    <a:pt x="26076" y="252816"/>
                  </a:lnTo>
                  <a:lnTo>
                    <a:pt x="42697" y="256171"/>
                  </a:lnTo>
                  <a:lnTo>
                    <a:pt x="234835" y="256171"/>
                  </a:lnTo>
                  <a:lnTo>
                    <a:pt x="251456" y="252816"/>
                  </a:lnTo>
                  <a:lnTo>
                    <a:pt x="265028" y="243666"/>
                  </a:lnTo>
                  <a:lnTo>
                    <a:pt x="274178" y="230095"/>
                  </a:lnTo>
                  <a:lnTo>
                    <a:pt x="277533" y="213474"/>
                  </a:lnTo>
                  <a:lnTo>
                    <a:pt x="277533" y="42697"/>
                  </a:lnTo>
                  <a:lnTo>
                    <a:pt x="274178" y="26076"/>
                  </a:lnTo>
                  <a:lnTo>
                    <a:pt x="265028" y="12504"/>
                  </a:lnTo>
                  <a:lnTo>
                    <a:pt x="251456" y="3354"/>
                  </a:lnTo>
                  <a:lnTo>
                    <a:pt x="234835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6" name="object 116"/>
            <p:cNvSpPr/>
            <p:nvPr/>
          </p:nvSpPr>
          <p:spPr>
            <a:xfrm>
              <a:off x="2715181" y="1366887"/>
              <a:ext cx="278130" cy="256540"/>
            </a:xfrm>
            <a:custGeom>
              <a:avLst/>
              <a:gdLst/>
              <a:ahLst/>
              <a:cxnLst/>
              <a:rect l="l" t="t" r="r" b="b"/>
              <a:pathLst>
                <a:path w="278130" h="256540">
                  <a:moveTo>
                    <a:pt x="0" y="42697"/>
                  </a:moveTo>
                  <a:lnTo>
                    <a:pt x="3354" y="26076"/>
                  </a:lnTo>
                  <a:lnTo>
                    <a:pt x="12504" y="12504"/>
                  </a:lnTo>
                  <a:lnTo>
                    <a:pt x="26076" y="3354"/>
                  </a:lnTo>
                  <a:lnTo>
                    <a:pt x="42697" y="0"/>
                  </a:lnTo>
                  <a:lnTo>
                    <a:pt x="234835" y="0"/>
                  </a:lnTo>
                  <a:lnTo>
                    <a:pt x="251456" y="3354"/>
                  </a:lnTo>
                  <a:lnTo>
                    <a:pt x="265028" y="12504"/>
                  </a:lnTo>
                  <a:lnTo>
                    <a:pt x="274178" y="26076"/>
                  </a:lnTo>
                  <a:lnTo>
                    <a:pt x="277533" y="42697"/>
                  </a:lnTo>
                  <a:lnTo>
                    <a:pt x="277533" y="213474"/>
                  </a:lnTo>
                  <a:lnTo>
                    <a:pt x="274178" y="230095"/>
                  </a:lnTo>
                  <a:lnTo>
                    <a:pt x="265028" y="243666"/>
                  </a:lnTo>
                  <a:lnTo>
                    <a:pt x="251456" y="252816"/>
                  </a:lnTo>
                  <a:lnTo>
                    <a:pt x="234835" y="256171"/>
                  </a:lnTo>
                  <a:lnTo>
                    <a:pt x="42697" y="256171"/>
                  </a:lnTo>
                  <a:lnTo>
                    <a:pt x="26076" y="252816"/>
                  </a:lnTo>
                  <a:lnTo>
                    <a:pt x="12504" y="243666"/>
                  </a:lnTo>
                  <a:lnTo>
                    <a:pt x="3354" y="230095"/>
                  </a:lnTo>
                  <a:lnTo>
                    <a:pt x="0" y="213474"/>
                  </a:lnTo>
                  <a:lnTo>
                    <a:pt x="0" y="42697"/>
                  </a:lnTo>
                  <a:close/>
                </a:path>
              </a:pathLst>
            </a:custGeom>
            <a:ln w="28575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17" name="object 117"/>
          <p:cNvSpPr txBox="1"/>
          <p:nvPr/>
        </p:nvSpPr>
        <p:spPr>
          <a:xfrm>
            <a:off x="2810003" y="1411786"/>
            <a:ext cx="86360" cy="1517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2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80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endParaRPr kumimoji="0" sz="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grpSp>
        <p:nvGrpSpPr>
          <p:cNvPr id="118" name="object 118"/>
          <p:cNvGrpSpPr/>
          <p:nvPr/>
        </p:nvGrpSpPr>
        <p:grpSpPr>
          <a:xfrm>
            <a:off x="2860548" y="1402073"/>
            <a:ext cx="365760" cy="370840"/>
            <a:chOff x="2860548" y="1402073"/>
            <a:chExt cx="365760" cy="370840"/>
          </a:xfrm>
        </p:grpSpPr>
        <p:pic>
          <p:nvPicPr>
            <p:cNvPr id="119" name="object 119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860548" y="1402073"/>
              <a:ext cx="365759" cy="370325"/>
            </a:xfrm>
            <a:prstGeom prst="rect">
              <a:avLst/>
            </a:prstGeom>
          </p:spPr>
        </p:pic>
        <p:pic>
          <p:nvPicPr>
            <p:cNvPr id="120" name="object 120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2910832" y="1450847"/>
              <a:ext cx="294127" cy="304799"/>
            </a:xfrm>
            <a:prstGeom prst="rect">
              <a:avLst/>
            </a:prstGeom>
          </p:spPr>
        </p:pic>
        <p:sp>
          <p:nvSpPr>
            <p:cNvPr id="121" name="object 121"/>
            <p:cNvSpPr/>
            <p:nvPr/>
          </p:nvSpPr>
          <p:spPr>
            <a:xfrm>
              <a:off x="2916237" y="1434851"/>
              <a:ext cx="252729" cy="256540"/>
            </a:xfrm>
            <a:custGeom>
              <a:avLst/>
              <a:gdLst/>
              <a:ahLst/>
              <a:cxnLst/>
              <a:rect l="l" t="t" r="r" b="b"/>
              <a:pathLst>
                <a:path w="252730" h="256539">
                  <a:moveTo>
                    <a:pt x="210248" y="0"/>
                  </a:moveTo>
                  <a:lnTo>
                    <a:pt x="42049" y="0"/>
                  </a:lnTo>
                  <a:lnTo>
                    <a:pt x="25679" y="3303"/>
                  </a:lnTo>
                  <a:lnTo>
                    <a:pt x="12314" y="12314"/>
                  </a:lnTo>
                  <a:lnTo>
                    <a:pt x="3303" y="25679"/>
                  </a:lnTo>
                  <a:lnTo>
                    <a:pt x="0" y="42049"/>
                  </a:lnTo>
                  <a:lnTo>
                    <a:pt x="0" y="214109"/>
                  </a:lnTo>
                  <a:lnTo>
                    <a:pt x="3303" y="230479"/>
                  </a:lnTo>
                  <a:lnTo>
                    <a:pt x="12314" y="243844"/>
                  </a:lnTo>
                  <a:lnTo>
                    <a:pt x="25679" y="252855"/>
                  </a:lnTo>
                  <a:lnTo>
                    <a:pt x="42049" y="256158"/>
                  </a:lnTo>
                  <a:lnTo>
                    <a:pt x="210248" y="256158"/>
                  </a:lnTo>
                  <a:lnTo>
                    <a:pt x="226618" y="252855"/>
                  </a:lnTo>
                  <a:lnTo>
                    <a:pt x="239983" y="243844"/>
                  </a:lnTo>
                  <a:lnTo>
                    <a:pt x="248994" y="230479"/>
                  </a:lnTo>
                  <a:lnTo>
                    <a:pt x="252298" y="214109"/>
                  </a:lnTo>
                  <a:lnTo>
                    <a:pt x="252298" y="42049"/>
                  </a:lnTo>
                  <a:lnTo>
                    <a:pt x="248994" y="25679"/>
                  </a:lnTo>
                  <a:lnTo>
                    <a:pt x="239983" y="12314"/>
                  </a:lnTo>
                  <a:lnTo>
                    <a:pt x="226618" y="3303"/>
                  </a:lnTo>
                  <a:lnTo>
                    <a:pt x="210248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2" name="object 122"/>
            <p:cNvSpPr/>
            <p:nvPr/>
          </p:nvSpPr>
          <p:spPr>
            <a:xfrm>
              <a:off x="2916237" y="1434851"/>
              <a:ext cx="252729" cy="256540"/>
            </a:xfrm>
            <a:custGeom>
              <a:avLst/>
              <a:gdLst/>
              <a:ahLst/>
              <a:cxnLst/>
              <a:rect l="l" t="t" r="r" b="b"/>
              <a:pathLst>
                <a:path w="252730" h="256539">
                  <a:moveTo>
                    <a:pt x="0" y="42049"/>
                  </a:moveTo>
                  <a:lnTo>
                    <a:pt x="3303" y="25679"/>
                  </a:lnTo>
                  <a:lnTo>
                    <a:pt x="12314" y="12314"/>
                  </a:lnTo>
                  <a:lnTo>
                    <a:pt x="25679" y="3303"/>
                  </a:lnTo>
                  <a:lnTo>
                    <a:pt x="42049" y="0"/>
                  </a:lnTo>
                  <a:lnTo>
                    <a:pt x="210248" y="0"/>
                  </a:lnTo>
                  <a:lnTo>
                    <a:pt x="226618" y="3303"/>
                  </a:lnTo>
                  <a:lnTo>
                    <a:pt x="239983" y="12314"/>
                  </a:lnTo>
                  <a:lnTo>
                    <a:pt x="248994" y="25679"/>
                  </a:lnTo>
                  <a:lnTo>
                    <a:pt x="252298" y="42049"/>
                  </a:lnTo>
                  <a:lnTo>
                    <a:pt x="252298" y="214109"/>
                  </a:lnTo>
                  <a:lnTo>
                    <a:pt x="248994" y="230479"/>
                  </a:lnTo>
                  <a:lnTo>
                    <a:pt x="239983" y="243844"/>
                  </a:lnTo>
                  <a:lnTo>
                    <a:pt x="226618" y="252855"/>
                  </a:lnTo>
                  <a:lnTo>
                    <a:pt x="210248" y="256158"/>
                  </a:lnTo>
                  <a:lnTo>
                    <a:pt x="42049" y="256158"/>
                  </a:lnTo>
                  <a:lnTo>
                    <a:pt x="25679" y="252855"/>
                  </a:lnTo>
                  <a:lnTo>
                    <a:pt x="12314" y="243844"/>
                  </a:lnTo>
                  <a:lnTo>
                    <a:pt x="3303" y="230479"/>
                  </a:lnTo>
                  <a:lnTo>
                    <a:pt x="0" y="214109"/>
                  </a:lnTo>
                  <a:lnTo>
                    <a:pt x="0" y="42049"/>
                  </a:lnTo>
                  <a:close/>
                </a:path>
              </a:pathLst>
            </a:custGeom>
            <a:ln w="28575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23" name="object 123"/>
          <p:cNvSpPr txBox="1"/>
          <p:nvPr/>
        </p:nvSpPr>
        <p:spPr>
          <a:xfrm>
            <a:off x="3001112" y="1479748"/>
            <a:ext cx="83185" cy="1517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2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80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B</a:t>
            </a:r>
            <a:endParaRPr kumimoji="0" sz="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grpSp>
        <p:nvGrpSpPr>
          <p:cNvPr id="124" name="object 124"/>
          <p:cNvGrpSpPr/>
          <p:nvPr/>
        </p:nvGrpSpPr>
        <p:grpSpPr>
          <a:xfrm>
            <a:off x="2659373" y="2357621"/>
            <a:ext cx="391795" cy="370840"/>
            <a:chOff x="2659373" y="2357621"/>
            <a:chExt cx="391795" cy="370840"/>
          </a:xfrm>
        </p:grpSpPr>
        <p:pic>
          <p:nvPicPr>
            <p:cNvPr id="125" name="object 125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2659373" y="2357621"/>
              <a:ext cx="391661" cy="370325"/>
            </a:xfrm>
            <a:prstGeom prst="rect">
              <a:avLst/>
            </a:prstGeom>
          </p:spPr>
        </p:pic>
        <p:pic>
          <p:nvPicPr>
            <p:cNvPr id="126" name="object 126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2718807" y="2406395"/>
              <a:ext cx="297175" cy="304799"/>
            </a:xfrm>
            <a:prstGeom prst="rect">
              <a:avLst/>
            </a:prstGeom>
          </p:spPr>
        </p:pic>
        <p:sp>
          <p:nvSpPr>
            <p:cNvPr id="127" name="object 127"/>
            <p:cNvSpPr/>
            <p:nvPr/>
          </p:nvSpPr>
          <p:spPr>
            <a:xfrm>
              <a:off x="2715181" y="2390372"/>
              <a:ext cx="278130" cy="256540"/>
            </a:xfrm>
            <a:custGeom>
              <a:avLst/>
              <a:gdLst/>
              <a:ahLst/>
              <a:cxnLst/>
              <a:rect l="l" t="t" r="r" b="b"/>
              <a:pathLst>
                <a:path w="278130" h="256539">
                  <a:moveTo>
                    <a:pt x="234835" y="0"/>
                  </a:moveTo>
                  <a:lnTo>
                    <a:pt x="42697" y="0"/>
                  </a:lnTo>
                  <a:lnTo>
                    <a:pt x="26076" y="3354"/>
                  </a:lnTo>
                  <a:lnTo>
                    <a:pt x="12504" y="12504"/>
                  </a:lnTo>
                  <a:lnTo>
                    <a:pt x="3354" y="26076"/>
                  </a:lnTo>
                  <a:lnTo>
                    <a:pt x="0" y="42697"/>
                  </a:lnTo>
                  <a:lnTo>
                    <a:pt x="0" y="213474"/>
                  </a:lnTo>
                  <a:lnTo>
                    <a:pt x="3354" y="230095"/>
                  </a:lnTo>
                  <a:lnTo>
                    <a:pt x="12504" y="243666"/>
                  </a:lnTo>
                  <a:lnTo>
                    <a:pt x="26076" y="252816"/>
                  </a:lnTo>
                  <a:lnTo>
                    <a:pt x="42697" y="256171"/>
                  </a:lnTo>
                  <a:lnTo>
                    <a:pt x="234835" y="256171"/>
                  </a:lnTo>
                  <a:lnTo>
                    <a:pt x="251456" y="252816"/>
                  </a:lnTo>
                  <a:lnTo>
                    <a:pt x="265028" y="243666"/>
                  </a:lnTo>
                  <a:lnTo>
                    <a:pt x="274178" y="230095"/>
                  </a:lnTo>
                  <a:lnTo>
                    <a:pt x="277533" y="213474"/>
                  </a:lnTo>
                  <a:lnTo>
                    <a:pt x="277533" y="42697"/>
                  </a:lnTo>
                  <a:lnTo>
                    <a:pt x="274178" y="26076"/>
                  </a:lnTo>
                  <a:lnTo>
                    <a:pt x="265028" y="12504"/>
                  </a:lnTo>
                  <a:lnTo>
                    <a:pt x="251456" y="3354"/>
                  </a:lnTo>
                  <a:lnTo>
                    <a:pt x="234835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8" name="object 128"/>
            <p:cNvSpPr/>
            <p:nvPr/>
          </p:nvSpPr>
          <p:spPr>
            <a:xfrm>
              <a:off x="2715181" y="2390372"/>
              <a:ext cx="278130" cy="256540"/>
            </a:xfrm>
            <a:custGeom>
              <a:avLst/>
              <a:gdLst/>
              <a:ahLst/>
              <a:cxnLst/>
              <a:rect l="l" t="t" r="r" b="b"/>
              <a:pathLst>
                <a:path w="278130" h="256539">
                  <a:moveTo>
                    <a:pt x="0" y="42697"/>
                  </a:moveTo>
                  <a:lnTo>
                    <a:pt x="3354" y="26076"/>
                  </a:lnTo>
                  <a:lnTo>
                    <a:pt x="12504" y="12504"/>
                  </a:lnTo>
                  <a:lnTo>
                    <a:pt x="26076" y="3354"/>
                  </a:lnTo>
                  <a:lnTo>
                    <a:pt x="42697" y="0"/>
                  </a:lnTo>
                  <a:lnTo>
                    <a:pt x="234835" y="0"/>
                  </a:lnTo>
                  <a:lnTo>
                    <a:pt x="251456" y="3354"/>
                  </a:lnTo>
                  <a:lnTo>
                    <a:pt x="265028" y="12504"/>
                  </a:lnTo>
                  <a:lnTo>
                    <a:pt x="274178" y="26076"/>
                  </a:lnTo>
                  <a:lnTo>
                    <a:pt x="277533" y="42697"/>
                  </a:lnTo>
                  <a:lnTo>
                    <a:pt x="277533" y="213474"/>
                  </a:lnTo>
                  <a:lnTo>
                    <a:pt x="274178" y="230095"/>
                  </a:lnTo>
                  <a:lnTo>
                    <a:pt x="265028" y="243666"/>
                  </a:lnTo>
                  <a:lnTo>
                    <a:pt x="251456" y="252816"/>
                  </a:lnTo>
                  <a:lnTo>
                    <a:pt x="234835" y="256171"/>
                  </a:lnTo>
                  <a:lnTo>
                    <a:pt x="42697" y="256171"/>
                  </a:lnTo>
                  <a:lnTo>
                    <a:pt x="26076" y="252816"/>
                  </a:lnTo>
                  <a:lnTo>
                    <a:pt x="12504" y="243666"/>
                  </a:lnTo>
                  <a:lnTo>
                    <a:pt x="3354" y="230095"/>
                  </a:lnTo>
                  <a:lnTo>
                    <a:pt x="0" y="213474"/>
                  </a:lnTo>
                  <a:lnTo>
                    <a:pt x="0" y="42697"/>
                  </a:lnTo>
                  <a:close/>
                </a:path>
              </a:pathLst>
            </a:custGeom>
            <a:ln w="28575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29" name="object 129"/>
          <p:cNvSpPr txBox="1"/>
          <p:nvPr/>
        </p:nvSpPr>
        <p:spPr>
          <a:xfrm>
            <a:off x="2810003" y="2435273"/>
            <a:ext cx="86360" cy="1517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2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80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endParaRPr kumimoji="0" sz="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grpSp>
        <p:nvGrpSpPr>
          <p:cNvPr id="130" name="object 130"/>
          <p:cNvGrpSpPr/>
          <p:nvPr/>
        </p:nvGrpSpPr>
        <p:grpSpPr>
          <a:xfrm>
            <a:off x="2860548" y="2426201"/>
            <a:ext cx="365760" cy="370840"/>
            <a:chOff x="2860548" y="2426201"/>
            <a:chExt cx="365760" cy="370840"/>
          </a:xfrm>
        </p:grpSpPr>
        <p:pic>
          <p:nvPicPr>
            <p:cNvPr id="131" name="object 131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2860548" y="2426201"/>
              <a:ext cx="365759" cy="370325"/>
            </a:xfrm>
            <a:prstGeom prst="rect">
              <a:avLst/>
            </a:prstGeom>
          </p:spPr>
        </p:pic>
        <p:pic>
          <p:nvPicPr>
            <p:cNvPr id="132" name="object 132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2910832" y="2474976"/>
              <a:ext cx="294127" cy="304799"/>
            </a:xfrm>
            <a:prstGeom prst="rect">
              <a:avLst/>
            </a:prstGeom>
          </p:spPr>
        </p:pic>
        <p:sp>
          <p:nvSpPr>
            <p:cNvPr id="133" name="object 133"/>
            <p:cNvSpPr/>
            <p:nvPr/>
          </p:nvSpPr>
          <p:spPr>
            <a:xfrm>
              <a:off x="2916237" y="2458337"/>
              <a:ext cx="252729" cy="256540"/>
            </a:xfrm>
            <a:custGeom>
              <a:avLst/>
              <a:gdLst/>
              <a:ahLst/>
              <a:cxnLst/>
              <a:rect l="l" t="t" r="r" b="b"/>
              <a:pathLst>
                <a:path w="252730" h="256539">
                  <a:moveTo>
                    <a:pt x="210248" y="0"/>
                  </a:moveTo>
                  <a:lnTo>
                    <a:pt x="42049" y="0"/>
                  </a:lnTo>
                  <a:lnTo>
                    <a:pt x="25679" y="3303"/>
                  </a:lnTo>
                  <a:lnTo>
                    <a:pt x="12314" y="12314"/>
                  </a:lnTo>
                  <a:lnTo>
                    <a:pt x="3303" y="25679"/>
                  </a:lnTo>
                  <a:lnTo>
                    <a:pt x="0" y="42049"/>
                  </a:lnTo>
                  <a:lnTo>
                    <a:pt x="0" y="214109"/>
                  </a:lnTo>
                  <a:lnTo>
                    <a:pt x="3303" y="230479"/>
                  </a:lnTo>
                  <a:lnTo>
                    <a:pt x="12314" y="243844"/>
                  </a:lnTo>
                  <a:lnTo>
                    <a:pt x="25679" y="252855"/>
                  </a:lnTo>
                  <a:lnTo>
                    <a:pt x="42049" y="256159"/>
                  </a:lnTo>
                  <a:lnTo>
                    <a:pt x="210248" y="256159"/>
                  </a:lnTo>
                  <a:lnTo>
                    <a:pt x="226618" y="252855"/>
                  </a:lnTo>
                  <a:lnTo>
                    <a:pt x="239983" y="243844"/>
                  </a:lnTo>
                  <a:lnTo>
                    <a:pt x="248994" y="230479"/>
                  </a:lnTo>
                  <a:lnTo>
                    <a:pt x="252298" y="214109"/>
                  </a:lnTo>
                  <a:lnTo>
                    <a:pt x="252298" y="42049"/>
                  </a:lnTo>
                  <a:lnTo>
                    <a:pt x="248994" y="25679"/>
                  </a:lnTo>
                  <a:lnTo>
                    <a:pt x="239983" y="12314"/>
                  </a:lnTo>
                  <a:lnTo>
                    <a:pt x="226618" y="3303"/>
                  </a:lnTo>
                  <a:lnTo>
                    <a:pt x="210248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4" name="object 134"/>
            <p:cNvSpPr/>
            <p:nvPr/>
          </p:nvSpPr>
          <p:spPr>
            <a:xfrm>
              <a:off x="2916237" y="2458337"/>
              <a:ext cx="252729" cy="256540"/>
            </a:xfrm>
            <a:custGeom>
              <a:avLst/>
              <a:gdLst/>
              <a:ahLst/>
              <a:cxnLst/>
              <a:rect l="l" t="t" r="r" b="b"/>
              <a:pathLst>
                <a:path w="252730" h="256539">
                  <a:moveTo>
                    <a:pt x="0" y="42049"/>
                  </a:moveTo>
                  <a:lnTo>
                    <a:pt x="3303" y="25679"/>
                  </a:lnTo>
                  <a:lnTo>
                    <a:pt x="12314" y="12314"/>
                  </a:lnTo>
                  <a:lnTo>
                    <a:pt x="25679" y="3303"/>
                  </a:lnTo>
                  <a:lnTo>
                    <a:pt x="42049" y="0"/>
                  </a:lnTo>
                  <a:lnTo>
                    <a:pt x="210248" y="0"/>
                  </a:lnTo>
                  <a:lnTo>
                    <a:pt x="226618" y="3303"/>
                  </a:lnTo>
                  <a:lnTo>
                    <a:pt x="239983" y="12314"/>
                  </a:lnTo>
                  <a:lnTo>
                    <a:pt x="248994" y="25679"/>
                  </a:lnTo>
                  <a:lnTo>
                    <a:pt x="252298" y="42049"/>
                  </a:lnTo>
                  <a:lnTo>
                    <a:pt x="252298" y="214109"/>
                  </a:lnTo>
                  <a:lnTo>
                    <a:pt x="248994" y="230479"/>
                  </a:lnTo>
                  <a:lnTo>
                    <a:pt x="239983" y="243844"/>
                  </a:lnTo>
                  <a:lnTo>
                    <a:pt x="226618" y="252855"/>
                  </a:lnTo>
                  <a:lnTo>
                    <a:pt x="210248" y="256159"/>
                  </a:lnTo>
                  <a:lnTo>
                    <a:pt x="42049" y="256159"/>
                  </a:lnTo>
                  <a:lnTo>
                    <a:pt x="25679" y="252855"/>
                  </a:lnTo>
                  <a:lnTo>
                    <a:pt x="12314" y="243844"/>
                  </a:lnTo>
                  <a:lnTo>
                    <a:pt x="3303" y="230479"/>
                  </a:lnTo>
                  <a:lnTo>
                    <a:pt x="0" y="214109"/>
                  </a:lnTo>
                  <a:lnTo>
                    <a:pt x="0" y="42049"/>
                  </a:lnTo>
                  <a:close/>
                </a:path>
              </a:pathLst>
            </a:custGeom>
            <a:ln w="28575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35" name="object 135"/>
          <p:cNvSpPr txBox="1"/>
          <p:nvPr/>
        </p:nvSpPr>
        <p:spPr>
          <a:xfrm>
            <a:off x="3001112" y="2503233"/>
            <a:ext cx="83185" cy="1517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2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80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B</a:t>
            </a:r>
            <a:endParaRPr kumimoji="0" sz="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grpSp>
        <p:nvGrpSpPr>
          <p:cNvPr id="136" name="object 136"/>
          <p:cNvGrpSpPr/>
          <p:nvPr/>
        </p:nvGrpSpPr>
        <p:grpSpPr>
          <a:xfrm>
            <a:off x="2659373" y="3381749"/>
            <a:ext cx="391795" cy="370840"/>
            <a:chOff x="2659373" y="3381749"/>
            <a:chExt cx="391795" cy="370840"/>
          </a:xfrm>
        </p:grpSpPr>
        <p:pic>
          <p:nvPicPr>
            <p:cNvPr id="137" name="object 137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2659373" y="3381749"/>
              <a:ext cx="391661" cy="370326"/>
            </a:xfrm>
            <a:prstGeom prst="rect">
              <a:avLst/>
            </a:prstGeom>
          </p:spPr>
        </p:pic>
        <p:pic>
          <p:nvPicPr>
            <p:cNvPr id="138" name="object 138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2718807" y="3430523"/>
              <a:ext cx="297175" cy="304799"/>
            </a:xfrm>
            <a:prstGeom prst="rect">
              <a:avLst/>
            </a:prstGeom>
          </p:spPr>
        </p:pic>
        <p:sp>
          <p:nvSpPr>
            <p:cNvPr id="139" name="object 139"/>
            <p:cNvSpPr/>
            <p:nvPr/>
          </p:nvSpPr>
          <p:spPr>
            <a:xfrm>
              <a:off x="2715181" y="3413858"/>
              <a:ext cx="278130" cy="256540"/>
            </a:xfrm>
            <a:custGeom>
              <a:avLst/>
              <a:gdLst/>
              <a:ahLst/>
              <a:cxnLst/>
              <a:rect l="l" t="t" r="r" b="b"/>
              <a:pathLst>
                <a:path w="278130" h="256539">
                  <a:moveTo>
                    <a:pt x="234835" y="0"/>
                  </a:moveTo>
                  <a:lnTo>
                    <a:pt x="42697" y="0"/>
                  </a:lnTo>
                  <a:lnTo>
                    <a:pt x="26076" y="3354"/>
                  </a:lnTo>
                  <a:lnTo>
                    <a:pt x="12504" y="12504"/>
                  </a:lnTo>
                  <a:lnTo>
                    <a:pt x="3354" y="26076"/>
                  </a:lnTo>
                  <a:lnTo>
                    <a:pt x="0" y="42697"/>
                  </a:lnTo>
                  <a:lnTo>
                    <a:pt x="0" y="213474"/>
                  </a:lnTo>
                  <a:lnTo>
                    <a:pt x="3354" y="230095"/>
                  </a:lnTo>
                  <a:lnTo>
                    <a:pt x="12504" y="243666"/>
                  </a:lnTo>
                  <a:lnTo>
                    <a:pt x="26076" y="252816"/>
                  </a:lnTo>
                  <a:lnTo>
                    <a:pt x="42697" y="256171"/>
                  </a:lnTo>
                  <a:lnTo>
                    <a:pt x="234835" y="256171"/>
                  </a:lnTo>
                  <a:lnTo>
                    <a:pt x="251456" y="252816"/>
                  </a:lnTo>
                  <a:lnTo>
                    <a:pt x="265028" y="243666"/>
                  </a:lnTo>
                  <a:lnTo>
                    <a:pt x="274178" y="230095"/>
                  </a:lnTo>
                  <a:lnTo>
                    <a:pt x="277533" y="213474"/>
                  </a:lnTo>
                  <a:lnTo>
                    <a:pt x="277533" y="42697"/>
                  </a:lnTo>
                  <a:lnTo>
                    <a:pt x="274178" y="26076"/>
                  </a:lnTo>
                  <a:lnTo>
                    <a:pt x="265028" y="12504"/>
                  </a:lnTo>
                  <a:lnTo>
                    <a:pt x="251456" y="3354"/>
                  </a:lnTo>
                  <a:lnTo>
                    <a:pt x="234835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0" name="object 140"/>
            <p:cNvSpPr/>
            <p:nvPr/>
          </p:nvSpPr>
          <p:spPr>
            <a:xfrm>
              <a:off x="2715181" y="3413858"/>
              <a:ext cx="278130" cy="256540"/>
            </a:xfrm>
            <a:custGeom>
              <a:avLst/>
              <a:gdLst/>
              <a:ahLst/>
              <a:cxnLst/>
              <a:rect l="l" t="t" r="r" b="b"/>
              <a:pathLst>
                <a:path w="278130" h="256539">
                  <a:moveTo>
                    <a:pt x="0" y="42697"/>
                  </a:moveTo>
                  <a:lnTo>
                    <a:pt x="3354" y="26076"/>
                  </a:lnTo>
                  <a:lnTo>
                    <a:pt x="12504" y="12504"/>
                  </a:lnTo>
                  <a:lnTo>
                    <a:pt x="26076" y="3354"/>
                  </a:lnTo>
                  <a:lnTo>
                    <a:pt x="42697" y="0"/>
                  </a:lnTo>
                  <a:lnTo>
                    <a:pt x="234835" y="0"/>
                  </a:lnTo>
                  <a:lnTo>
                    <a:pt x="251456" y="3354"/>
                  </a:lnTo>
                  <a:lnTo>
                    <a:pt x="265028" y="12504"/>
                  </a:lnTo>
                  <a:lnTo>
                    <a:pt x="274178" y="26076"/>
                  </a:lnTo>
                  <a:lnTo>
                    <a:pt x="277533" y="42697"/>
                  </a:lnTo>
                  <a:lnTo>
                    <a:pt x="277533" y="213474"/>
                  </a:lnTo>
                  <a:lnTo>
                    <a:pt x="274178" y="230095"/>
                  </a:lnTo>
                  <a:lnTo>
                    <a:pt x="265028" y="243666"/>
                  </a:lnTo>
                  <a:lnTo>
                    <a:pt x="251456" y="252816"/>
                  </a:lnTo>
                  <a:lnTo>
                    <a:pt x="234835" y="256171"/>
                  </a:lnTo>
                  <a:lnTo>
                    <a:pt x="42697" y="256171"/>
                  </a:lnTo>
                  <a:lnTo>
                    <a:pt x="26076" y="252816"/>
                  </a:lnTo>
                  <a:lnTo>
                    <a:pt x="12504" y="243666"/>
                  </a:lnTo>
                  <a:lnTo>
                    <a:pt x="3354" y="230095"/>
                  </a:lnTo>
                  <a:lnTo>
                    <a:pt x="0" y="213474"/>
                  </a:lnTo>
                  <a:lnTo>
                    <a:pt x="0" y="42697"/>
                  </a:lnTo>
                  <a:close/>
                </a:path>
              </a:pathLst>
            </a:custGeom>
            <a:ln w="28575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41" name="object 141"/>
          <p:cNvSpPr txBox="1"/>
          <p:nvPr/>
        </p:nvSpPr>
        <p:spPr>
          <a:xfrm>
            <a:off x="2810003" y="3458758"/>
            <a:ext cx="86360" cy="1517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2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80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endParaRPr kumimoji="0" sz="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grpSp>
        <p:nvGrpSpPr>
          <p:cNvPr id="142" name="object 142"/>
          <p:cNvGrpSpPr/>
          <p:nvPr/>
        </p:nvGrpSpPr>
        <p:grpSpPr>
          <a:xfrm>
            <a:off x="2860548" y="3448811"/>
            <a:ext cx="365760" cy="370840"/>
            <a:chOff x="2860548" y="3448811"/>
            <a:chExt cx="365760" cy="370840"/>
          </a:xfrm>
        </p:grpSpPr>
        <p:pic>
          <p:nvPicPr>
            <p:cNvPr id="143" name="object 143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2860548" y="3448811"/>
              <a:ext cx="365759" cy="370325"/>
            </a:xfrm>
            <a:prstGeom prst="rect">
              <a:avLst/>
            </a:prstGeom>
          </p:spPr>
        </p:pic>
        <p:pic>
          <p:nvPicPr>
            <p:cNvPr id="144" name="object 144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2910832" y="3497579"/>
              <a:ext cx="294127" cy="304799"/>
            </a:xfrm>
            <a:prstGeom prst="rect">
              <a:avLst/>
            </a:prstGeom>
          </p:spPr>
        </p:pic>
        <p:sp>
          <p:nvSpPr>
            <p:cNvPr id="145" name="object 145"/>
            <p:cNvSpPr/>
            <p:nvPr/>
          </p:nvSpPr>
          <p:spPr>
            <a:xfrm>
              <a:off x="2916237" y="3481105"/>
              <a:ext cx="252729" cy="256540"/>
            </a:xfrm>
            <a:custGeom>
              <a:avLst/>
              <a:gdLst/>
              <a:ahLst/>
              <a:cxnLst/>
              <a:rect l="l" t="t" r="r" b="b"/>
              <a:pathLst>
                <a:path w="252730" h="256539">
                  <a:moveTo>
                    <a:pt x="210248" y="0"/>
                  </a:moveTo>
                  <a:lnTo>
                    <a:pt x="42049" y="0"/>
                  </a:lnTo>
                  <a:lnTo>
                    <a:pt x="25679" y="3303"/>
                  </a:lnTo>
                  <a:lnTo>
                    <a:pt x="12314" y="12314"/>
                  </a:lnTo>
                  <a:lnTo>
                    <a:pt x="3303" y="25679"/>
                  </a:lnTo>
                  <a:lnTo>
                    <a:pt x="0" y="42049"/>
                  </a:lnTo>
                  <a:lnTo>
                    <a:pt x="0" y="214109"/>
                  </a:lnTo>
                  <a:lnTo>
                    <a:pt x="3303" y="230479"/>
                  </a:lnTo>
                  <a:lnTo>
                    <a:pt x="12314" y="243844"/>
                  </a:lnTo>
                  <a:lnTo>
                    <a:pt x="25679" y="252855"/>
                  </a:lnTo>
                  <a:lnTo>
                    <a:pt x="42049" y="256158"/>
                  </a:lnTo>
                  <a:lnTo>
                    <a:pt x="210248" y="256158"/>
                  </a:lnTo>
                  <a:lnTo>
                    <a:pt x="226618" y="252855"/>
                  </a:lnTo>
                  <a:lnTo>
                    <a:pt x="239983" y="243844"/>
                  </a:lnTo>
                  <a:lnTo>
                    <a:pt x="248994" y="230479"/>
                  </a:lnTo>
                  <a:lnTo>
                    <a:pt x="252298" y="214109"/>
                  </a:lnTo>
                  <a:lnTo>
                    <a:pt x="252298" y="42049"/>
                  </a:lnTo>
                  <a:lnTo>
                    <a:pt x="248994" y="25679"/>
                  </a:lnTo>
                  <a:lnTo>
                    <a:pt x="239983" y="12314"/>
                  </a:lnTo>
                  <a:lnTo>
                    <a:pt x="226618" y="3303"/>
                  </a:lnTo>
                  <a:lnTo>
                    <a:pt x="210248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6" name="object 146"/>
            <p:cNvSpPr/>
            <p:nvPr/>
          </p:nvSpPr>
          <p:spPr>
            <a:xfrm>
              <a:off x="2916237" y="3481105"/>
              <a:ext cx="252729" cy="256540"/>
            </a:xfrm>
            <a:custGeom>
              <a:avLst/>
              <a:gdLst/>
              <a:ahLst/>
              <a:cxnLst/>
              <a:rect l="l" t="t" r="r" b="b"/>
              <a:pathLst>
                <a:path w="252730" h="256539">
                  <a:moveTo>
                    <a:pt x="0" y="42049"/>
                  </a:moveTo>
                  <a:lnTo>
                    <a:pt x="3303" y="25679"/>
                  </a:lnTo>
                  <a:lnTo>
                    <a:pt x="12314" y="12314"/>
                  </a:lnTo>
                  <a:lnTo>
                    <a:pt x="25679" y="3303"/>
                  </a:lnTo>
                  <a:lnTo>
                    <a:pt x="42049" y="0"/>
                  </a:lnTo>
                  <a:lnTo>
                    <a:pt x="210248" y="0"/>
                  </a:lnTo>
                  <a:lnTo>
                    <a:pt x="226618" y="3303"/>
                  </a:lnTo>
                  <a:lnTo>
                    <a:pt x="239983" y="12314"/>
                  </a:lnTo>
                  <a:lnTo>
                    <a:pt x="248994" y="25679"/>
                  </a:lnTo>
                  <a:lnTo>
                    <a:pt x="252298" y="42049"/>
                  </a:lnTo>
                  <a:lnTo>
                    <a:pt x="252298" y="214109"/>
                  </a:lnTo>
                  <a:lnTo>
                    <a:pt x="248994" y="230479"/>
                  </a:lnTo>
                  <a:lnTo>
                    <a:pt x="239983" y="243844"/>
                  </a:lnTo>
                  <a:lnTo>
                    <a:pt x="226618" y="252855"/>
                  </a:lnTo>
                  <a:lnTo>
                    <a:pt x="210248" y="256158"/>
                  </a:lnTo>
                  <a:lnTo>
                    <a:pt x="42049" y="256158"/>
                  </a:lnTo>
                  <a:lnTo>
                    <a:pt x="25679" y="252855"/>
                  </a:lnTo>
                  <a:lnTo>
                    <a:pt x="12314" y="243844"/>
                  </a:lnTo>
                  <a:lnTo>
                    <a:pt x="3303" y="230479"/>
                  </a:lnTo>
                  <a:lnTo>
                    <a:pt x="0" y="214109"/>
                  </a:lnTo>
                  <a:lnTo>
                    <a:pt x="0" y="42049"/>
                  </a:lnTo>
                  <a:close/>
                </a:path>
              </a:pathLst>
            </a:custGeom>
            <a:ln w="28575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47" name="object 147"/>
          <p:cNvSpPr txBox="1"/>
          <p:nvPr/>
        </p:nvSpPr>
        <p:spPr>
          <a:xfrm>
            <a:off x="3001112" y="3526001"/>
            <a:ext cx="83185" cy="1517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2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80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B</a:t>
            </a:r>
            <a:endParaRPr kumimoji="0" sz="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grpSp>
        <p:nvGrpSpPr>
          <p:cNvPr id="148" name="object 148"/>
          <p:cNvGrpSpPr/>
          <p:nvPr/>
        </p:nvGrpSpPr>
        <p:grpSpPr>
          <a:xfrm>
            <a:off x="3988308" y="1331975"/>
            <a:ext cx="391795" cy="370840"/>
            <a:chOff x="3988308" y="1331975"/>
            <a:chExt cx="391795" cy="370840"/>
          </a:xfrm>
        </p:grpSpPr>
        <p:pic>
          <p:nvPicPr>
            <p:cNvPr id="149" name="object 149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3988308" y="1331975"/>
              <a:ext cx="391655" cy="370325"/>
            </a:xfrm>
            <a:prstGeom prst="rect">
              <a:avLst/>
            </a:prstGeom>
          </p:spPr>
        </p:pic>
        <p:pic>
          <p:nvPicPr>
            <p:cNvPr id="150" name="object 150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4047744" y="1382268"/>
              <a:ext cx="297171" cy="304799"/>
            </a:xfrm>
            <a:prstGeom prst="rect">
              <a:avLst/>
            </a:prstGeom>
          </p:spPr>
        </p:pic>
        <p:sp>
          <p:nvSpPr>
            <p:cNvPr id="151" name="object 151"/>
            <p:cNvSpPr/>
            <p:nvPr/>
          </p:nvSpPr>
          <p:spPr>
            <a:xfrm>
              <a:off x="4043682" y="1365128"/>
              <a:ext cx="278130" cy="256540"/>
            </a:xfrm>
            <a:custGeom>
              <a:avLst/>
              <a:gdLst/>
              <a:ahLst/>
              <a:cxnLst/>
              <a:rect l="l" t="t" r="r" b="b"/>
              <a:pathLst>
                <a:path w="278129" h="256540">
                  <a:moveTo>
                    <a:pt x="234835" y="0"/>
                  </a:moveTo>
                  <a:lnTo>
                    <a:pt x="42697" y="0"/>
                  </a:lnTo>
                  <a:lnTo>
                    <a:pt x="26076" y="3354"/>
                  </a:lnTo>
                  <a:lnTo>
                    <a:pt x="12504" y="12504"/>
                  </a:lnTo>
                  <a:lnTo>
                    <a:pt x="3354" y="26076"/>
                  </a:lnTo>
                  <a:lnTo>
                    <a:pt x="0" y="42697"/>
                  </a:lnTo>
                  <a:lnTo>
                    <a:pt x="0" y="213474"/>
                  </a:lnTo>
                  <a:lnTo>
                    <a:pt x="3354" y="230095"/>
                  </a:lnTo>
                  <a:lnTo>
                    <a:pt x="12504" y="243666"/>
                  </a:lnTo>
                  <a:lnTo>
                    <a:pt x="26076" y="252816"/>
                  </a:lnTo>
                  <a:lnTo>
                    <a:pt x="42697" y="256171"/>
                  </a:lnTo>
                  <a:lnTo>
                    <a:pt x="234835" y="256171"/>
                  </a:lnTo>
                  <a:lnTo>
                    <a:pt x="251456" y="252816"/>
                  </a:lnTo>
                  <a:lnTo>
                    <a:pt x="265028" y="243666"/>
                  </a:lnTo>
                  <a:lnTo>
                    <a:pt x="274178" y="230095"/>
                  </a:lnTo>
                  <a:lnTo>
                    <a:pt x="277533" y="213474"/>
                  </a:lnTo>
                  <a:lnTo>
                    <a:pt x="277533" y="42697"/>
                  </a:lnTo>
                  <a:lnTo>
                    <a:pt x="274178" y="26076"/>
                  </a:lnTo>
                  <a:lnTo>
                    <a:pt x="265028" y="12504"/>
                  </a:lnTo>
                  <a:lnTo>
                    <a:pt x="251456" y="3354"/>
                  </a:lnTo>
                  <a:lnTo>
                    <a:pt x="234835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2" name="object 152"/>
            <p:cNvSpPr/>
            <p:nvPr/>
          </p:nvSpPr>
          <p:spPr>
            <a:xfrm>
              <a:off x="4043682" y="1365128"/>
              <a:ext cx="278130" cy="256540"/>
            </a:xfrm>
            <a:custGeom>
              <a:avLst/>
              <a:gdLst/>
              <a:ahLst/>
              <a:cxnLst/>
              <a:rect l="l" t="t" r="r" b="b"/>
              <a:pathLst>
                <a:path w="278129" h="256540">
                  <a:moveTo>
                    <a:pt x="0" y="42697"/>
                  </a:moveTo>
                  <a:lnTo>
                    <a:pt x="3354" y="26076"/>
                  </a:lnTo>
                  <a:lnTo>
                    <a:pt x="12504" y="12504"/>
                  </a:lnTo>
                  <a:lnTo>
                    <a:pt x="26076" y="3354"/>
                  </a:lnTo>
                  <a:lnTo>
                    <a:pt x="42697" y="0"/>
                  </a:lnTo>
                  <a:lnTo>
                    <a:pt x="234835" y="0"/>
                  </a:lnTo>
                  <a:lnTo>
                    <a:pt x="251456" y="3354"/>
                  </a:lnTo>
                  <a:lnTo>
                    <a:pt x="265028" y="12504"/>
                  </a:lnTo>
                  <a:lnTo>
                    <a:pt x="274178" y="26076"/>
                  </a:lnTo>
                  <a:lnTo>
                    <a:pt x="277533" y="42697"/>
                  </a:lnTo>
                  <a:lnTo>
                    <a:pt x="277533" y="213474"/>
                  </a:lnTo>
                  <a:lnTo>
                    <a:pt x="274178" y="230095"/>
                  </a:lnTo>
                  <a:lnTo>
                    <a:pt x="265028" y="243666"/>
                  </a:lnTo>
                  <a:lnTo>
                    <a:pt x="251456" y="252816"/>
                  </a:lnTo>
                  <a:lnTo>
                    <a:pt x="234835" y="256171"/>
                  </a:lnTo>
                  <a:lnTo>
                    <a:pt x="42697" y="256171"/>
                  </a:lnTo>
                  <a:lnTo>
                    <a:pt x="26076" y="252816"/>
                  </a:lnTo>
                  <a:lnTo>
                    <a:pt x="12504" y="243666"/>
                  </a:lnTo>
                  <a:lnTo>
                    <a:pt x="3354" y="230095"/>
                  </a:lnTo>
                  <a:lnTo>
                    <a:pt x="0" y="213474"/>
                  </a:lnTo>
                  <a:lnTo>
                    <a:pt x="0" y="42697"/>
                  </a:lnTo>
                  <a:close/>
                </a:path>
              </a:pathLst>
            </a:custGeom>
            <a:ln w="28575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53" name="object 153"/>
          <p:cNvSpPr txBox="1"/>
          <p:nvPr/>
        </p:nvSpPr>
        <p:spPr>
          <a:xfrm>
            <a:off x="4138505" y="1410029"/>
            <a:ext cx="86360" cy="1517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2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80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endParaRPr kumimoji="0" sz="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grpSp>
        <p:nvGrpSpPr>
          <p:cNvPr id="154" name="object 154"/>
          <p:cNvGrpSpPr/>
          <p:nvPr/>
        </p:nvGrpSpPr>
        <p:grpSpPr>
          <a:xfrm>
            <a:off x="4189476" y="1400555"/>
            <a:ext cx="365760" cy="370840"/>
            <a:chOff x="4189476" y="1400555"/>
            <a:chExt cx="365760" cy="370840"/>
          </a:xfrm>
        </p:grpSpPr>
        <p:pic>
          <p:nvPicPr>
            <p:cNvPr id="155" name="object 155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4189476" y="1400555"/>
              <a:ext cx="365759" cy="370325"/>
            </a:xfrm>
            <a:prstGeom prst="rect">
              <a:avLst/>
            </a:prstGeom>
          </p:spPr>
        </p:pic>
        <p:pic>
          <p:nvPicPr>
            <p:cNvPr id="156" name="object 156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4235196" y="1449324"/>
              <a:ext cx="300215" cy="304799"/>
            </a:xfrm>
            <a:prstGeom prst="rect">
              <a:avLst/>
            </a:prstGeom>
          </p:spPr>
        </p:pic>
        <p:sp>
          <p:nvSpPr>
            <p:cNvPr id="157" name="object 157"/>
            <p:cNvSpPr/>
            <p:nvPr/>
          </p:nvSpPr>
          <p:spPr>
            <a:xfrm>
              <a:off x="4244740" y="1433093"/>
              <a:ext cx="252729" cy="256540"/>
            </a:xfrm>
            <a:custGeom>
              <a:avLst/>
              <a:gdLst/>
              <a:ahLst/>
              <a:cxnLst/>
              <a:rect l="l" t="t" r="r" b="b"/>
              <a:pathLst>
                <a:path w="252729" h="256539">
                  <a:moveTo>
                    <a:pt x="210248" y="0"/>
                  </a:moveTo>
                  <a:lnTo>
                    <a:pt x="42049" y="0"/>
                  </a:lnTo>
                  <a:lnTo>
                    <a:pt x="25679" y="3303"/>
                  </a:lnTo>
                  <a:lnTo>
                    <a:pt x="12314" y="12314"/>
                  </a:lnTo>
                  <a:lnTo>
                    <a:pt x="3303" y="25679"/>
                  </a:lnTo>
                  <a:lnTo>
                    <a:pt x="0" y="42049"/>
                  </a:lnTo>
                  <a:lnTo>
                    <a:pt x="0" y="214109"/>
                  </a:lnTo>
                  <a:lnTo>
                    <a:pt x="3303" y="230479"/>
                  </a:lnTo>
                  <a:lnTo>
                    <a:pt x="12314" y="243844"/>
                  </a:lnTo>
                  <a:lnTo>
                    <a:pt x="25679" y="252855"/>
                  </a:lnTo>
                  <a:lnTo>
                    <a:pt x="42049" y="256158"/>
                  </a:lnTo>
                  <a:lnTo>
                    <a:pt x="210248" y="256158"/>
                  </a:lnTo>
                  <a:lnTo>
                    <a:pt x="226618" y="252855"/>
                  </a:lnTo>
                  <a:lnTo>
                    <a:pt x="239983" y="243844"/>
                  </a:lnTo>
                  <a:lnTo>
                    <a:pt x="248994" y="230479"/>
                  </a:lnTo>
                  <a:lnTo>
                    <a:pt x="252298" y="214109"/>
                  </a:lnTo>
                  <a:lnTo>
                    <a:pt x="252298" y="42049"/>
                  </a:lnTo>
                  <a:lnTo>
                    <a:pt x="248994" y="25679"/>
                  </a:lnTo>
                  <a:lnTo>
                    <a:pt x="239983" y="12314"/>
                  </a:lnTo>
                  <a:lnTo>
                    <a:pt x="226618" y="3303"/>
                  </a:lnTo>
                  <a:lnTo>
                    <a:pt x="210248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8" name="object 158"/>
            <p:cNvSpPr/>
            <p:nvPr/>
          </p:nvSpPr>
          <p:spPr>
            <a:xfrm>
              <a:off x="4244740" y="1433093"/>
              <a:ext cx="252729" cy="256540"/>
            </a:xfrm>
            <a:custGeom>
              <a:avLst/>
              <a:gdLst/>
              <a:ahLst/>
              <a:cxnLst/>
              <a:rect l="l" t="t" r="r" b="b"/>
              <a:pathLst>
                <a:path w="252729" h="256539">
                  <a:moveTo>
                    <a:pt x="0" y="42049"/>
                  </a:moveTo>
                  <a:lnTo>
                    <a:pt x="3303" y="25679"/>
                  </a:lnTo>
                  <a:lnTo>
                    <a:pt x="12314" y="12314"/>
                  </a:lnTo>
                  <a:lnTo>
                    <a:pt x="25679" y="3303"/>
                  </a:lnTo>
                  <a:lnTo>
                    <a:pt x="42049" y="0"/>
                  </a:lnTo>
                  <a:lnTo>
                    <a:pt x="210248" y="0"/>
                  </a:lnTo>
                  <a:lnTo>
                    <a:pt x="226618" y="3303"/>
                  </a:lnTo>
                  <a:lnTo>
                    <a:pt x="239983" y="12314"/>
                  </a:lnTo>
                  <a:lnTo>
                    <a:pt x="248994" y="25679"/>
                  </a:lnTo>
                  <a:lnTo>
                    <a:pt x="252298" y="42049"/>
                  </a:lnTo>
                  <a:lnTo>
                    <a:pt x="252298" y="214109"/>
                  </a:lnTo>
                  <a:lnTo>
                    <a:pt x="248994" y="230479"/>
                  </a:lnTo>
                  <a:lnTo>
                    <a:pt x="239983" y="243844"/>
                  </a:lnTo>
                  <a:lnTo>
                    <a:pt x="226618" y="252855"/>
                  </a:lnTo>
                  <a:lnTo>
                    <a:pt x="210248" y="256158"/>
                  </a:lnTo>
                  <a:lnTo>
                    <a:pt x="42049" y="256158"/>
                  </a:lnTo>
                  <a:lnTo>
                    <a:pt x="25679" y="252855"/>
                  </a:lnTo>
                  <a:lnTo>
                    <a:pt x="12314" y="243844"/>
                  </a:lnTo>
                  <a:lnTo>
                    <a:pt x="3303" y="230479"/>
                  </a:lnTo>
                  <a:lnTo>
                    <a:pt x="0" y="214109"/>
                  </a:lnTo>
                  <a:lnTo>
                    <a:pt x="0" y="42049"/>
                  </a:lnTo>
                  <a:close/>
                </a:path>
              </a:pathLst>
            </a:custGeom>
            <a:ln w="28575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59" name="object 159"/>
          <p:cNvSpPr txBox="1"/>
          <p:nvPr/>
        </p:nvSpPr>
        <p:spPr>
          <a:xfrm>
            <a:off x="4325646" y="1477990"/>
            <a:ext cx="90170" cy="1517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2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80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D</a:t>
            </a:r>
            <a:endParaRPr kumimoji="0" sz="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160" name="object 160"/>
          <p:cNvSpPr txBox="1"/>
          <p:nvPr/>
        </p:nvSpPr>
        <p:spPr>
          <a:xfrm>
            <a:off x="125061" y="2101348"/>
            <a:ext cx="492125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lvl="0" indent="11430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Client  </a:t>
            </a:r>
            <a:r>
              <a:rPr kumimoji="0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pplica</a:t>
            </a:r>
            <a:r>
              <a:rPr kumimoji="0" sz="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r>
              <a:rPr kumimoji="0" sz="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io</a:t>
            </a:r>
            <a:r>
              <a:rPr kumimoji="0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n</a:t>
            </a:r>
            <a:endParaRPr kumimoji="0" sz="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grpSp>
        <p:nvGrpSpPr>
          <p:cNvPr id="161" name="object 161"/>
          <p:cNvGrpSpPr/>
          <p:nvPr/>
        </p:nvGrpSpPr>
        <p:grpSpPr>
          <a:xfrm>
            <a:off x="80336" y="1809553"/>
            <a:ext cx="877569" cy="838200"/>
            <a:chOff x="80336" y="1809553"/>
            <a:chExt cx="877569" cy="838200"/>
          </a:xfrm>
        </p:grpSpPr>
        <p:sp>
          <p:nvSpPr>
            <p:cNvPr id="162" name="object 162"/>
            <p:cNvSpPr/>
            <p:nvPr/>
          </p:nvSpPr>
          <p:spPr>
            <a:xfrm>
              <a:off x="93036" y="1823841"/>
              <a:ext cx="852169" cy="809625"/>
            </a:xfrm>
            <a:custGeom>
              <a:avLst/>
              <a:gdLst/>
              <a:ahLst/>
              <a:cxnLst/>
              <a:rect l="l" t="t" r="r" b="b"/>
              <a:pathLst>
                <a:path w="852169" h="809625">
                  <a:moveTo>
                    <a:pt x="0" y="134912"/>
                  </a:moveTo>
                  <a:lnTo>
                    <a:pt x="6877" y="92269"/>
                  </a:lnTo>
                  <a:lnTo>
                    <a:pt x="26029" y="55234"/>
                  </a:lnTo>
                  <a:lnTo>
                    <a:pt x="55234" y="26029"/>
                  </a:lnTo>
                  <a:lnTo>
                    <a:pt x="92269" y="6877"/>
                  </a:lnTo>
                  <a:lnTo>
                    <a:pt x="134912" y="0"/>
                  </a:lnTo>
                  <a:lnTo>
                    <a:pt x="716737" y="0"/>
                  </a:lnTo>
                  <a:lnTo>
                    <a:pt x="759380" y="6877"/>
                  </a:lnTo>
                  <a:lnTo>
                    <a:pt x="796414" y="26029"/>
                  </a:lnTo>
                  <a:lnTo>
                    <a:pt x="825619" y="55234"/>
                  </a:lnTo>
                  <a:lnTo>
                    <a:pt x="844771" y="92269"/>
                  </a:lnTo>
                  <a:lnTo>
                    <a:pt x="851649" y="134912"/>
                  </a:lnTo>
                  <a:lnTo>
                    <a:pt x="851649" y="674547"/>
                  </a:lnTo>
                  <a:lnTo>
                    <a:pt x="844771" y="717190"/>
                  </a:lnTo>
                  <a:lnTo>
                    <a:pt x="825619" y="754225"/>
                  </a:lnTo>
                  <a:lnTo>
                    <a:pt x="796414" y="783429"/>
                  </a:lnTo>
                  <a:lnTo>
                    <a:pt x="759380" y="802582"/>
                  </a:lnTo>
                  <a:lnTo>
                    <a:pt x="716737" y="809459"/>
                  </a:lnTo>
                  <a:lnTo>
                    <a:pt x="134912" y="809459"/>
                  </a:lnTo>
                  <a:lnTo>
                    <a:pt x="92269" y="802582"/>
                  </a:lnTo>
                  <a:lnTo>
                    <a:pt x="55234" y="783429"/>
                  </a:lnTo>
                  <a:lnTo>
                    <a:pt x="26029" y="754225"/>
                  </a:lnTo>
                  <a:lnTo>
                    <a:pt x="6877" y="717190"/>
                  </a:lnTo>
                  <a:lnTo>
                    <a:pt x="0" y="674547"/>
                  </a:lnTo>
                  <a:lnTo>
                    <a:pt x="0" y="134912"/>
                  </a:lnTo>
                  <a:close/>
                </a:path>
              </a:pathLst>
            </a:custGeom>
            <a:ln w="25400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3" name="object 163"/>
            <p:cNvSpPr/>
            <p:nvPr/>
          </p:nvSpPr>
          <p:spPr>
            <a:xfrm>
              <a:off x="657272" y="1823840"/>
              <a:ext cx="0" cy="809625"/>
            </a:xfrm>
            <a:custGeom>
              <a:avLst/>
              <a:gdLst/>
              <a:ahLst/>
              <a:cxnLst/>
              <a:rect l="l" t="t" r="r" b="b"/>
              <a:pathLst>
                <a:path h="809625">
                  <a:moveTo>
                    <a:pt x="0" y="0"/>
                  </a:moveTo>
                  <a:lnTo>
                    <a:pt x="0" y="809459"/>
                  </a:lnTo>
                </a:path>
              </a:pathLst>
            </a:custGeom>
            <a:ln w="28575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64" name="object 164"/>
          <p:cNvSpPr txBox="1"/>
          <p:nvPr/>
        </p:nvSpPr>
        <p:spPr>
          <a:xfrm>
            <a:off x="731230" y="2062768"/>
            <a:ext cx="8826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lvl="0" indent="0" algn="just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  D  K</a:t>
            </a:r>
            <a:endParaRPr kumimoji="0" sz="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grpSp>
        <p:nvGrpSpPr>
          <p:cNvPr id="165" name="object 165"/>
          <p:cNvGrpSpPr/>
          <p:nvPr/>
        </p:nvGrpSpPr>
        <p:grpSpPr>
          <a:xfrm>
            <a:off x="2060308" y="1549831"/>
            <a:ext cx="3034030" cy="2153285"/>
            <a:chOff x="2060308" y="1549831"/>
            <a:chExt cx="3034030" cy="2153285"/>
          </a:xfrm>
        </p:grpSpPr>
        <p:sp>
          <p:nvSpPr>
            <p:cNvPr id="166" name="object 166"/>
            <p:cNvSpPr/>
            <p:nvPr/>
          </p:nvSpPr>
          <p:spPr>
            <a:xfrm>
              <a:off x="2060308" y="1549831"/>
              <a:ext cx="368935" cy="88265"/>
            </a:xfrm>
            <a:custGeom>
              <a:avLst/>
              <a:gdLst/>
              <a:ahLst/>
              <a:cxnLst/>
              <a:rect l="l" t="t" r="r" b="b"/>
              <a:pathLst>
                <a:path w="368935" h="88264">
                  <a:moveTo>
                    <a:pt x="93167" y="12"/>
                  </a:moveTo>
                  <a:lnTo>
                    <a:pt x="0" y="12"/>
                  </a:lnTo>
                  <a:lnTo>
                    <a:pt x="0" y="87757"/>
                  </a:lnTo>
                  <a:lnTo>
                    <a:pt x="93167" y="87757"/>
                  </a:lnTo>
                  <a:lnTo>
                    <a:pt x="93167" y="12"/>
                  </a:lnTo>
                  <a:close/>
                </a:path>
                <a:path w="368935" h="88264">
                  <a:moveTo>
                    <a:pt x="232079" y="0"/>
                  </a:moveTo>
                  <a:lnTo>
                    <a:pt x="138912" y="0"/>
                  </a:lnTo>
                  <a:lnTo>
                    <a:pt x="138912" y="87744"/>
                  </a:lnTo>
                  <a:lnTo>
                    <a:pt x="232079" y="87744"/>
                  </a:lnTo>
                  <a:lnTo>
                    <a:pt x="232079" y="0"/>
                  </a:lnTo>
                  <a:close/>
                </a:path>
                <a:path w="368935" h="88264">
                  <a:moveTo>
                    <a:pt x="368884" y="12"/>
                  </a:moveTo>
                  <a:lnTo>
                    <a:pt x="275717" y="12"/>
                  </a:lnTo>
                  <a:lnTo>
                    <a:pt x="275717" y="87757"/>
                  </a:lnTo>
                  <a:lnTo>
                    <a:pt x="368884" y="87757"/>
                  </a:lnTo>
                  <a:lnTo>
                    <a:pt x="368884" y="12"/>
                  </a:lnTo>
                  <a:close/>
                </a:path>
              </a:pathLst>
            </a:custGeom>
            <a:solidFill>
              <a:srgbClr val="1F497D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7" name="object 167"/>
            <p:cNvSpPr/>
            <p:nvPr/>
          </p:nvSpPr>
          <p:spPr>
            <a:xfrm>
              <a:off x="2153464" y="1593710"/>
              <a:ext cx="182880" cy="0"/>
            </a:xfrm>
            <a:custGeom>
              <a:avLst/>
              <a:gdLst/>
              <a:ahLst/>
              <a:cxnLst/>
              <a:rect l="l" t="t" r="r" b="b"/>
              <a:pathLst>
                <a:path w="182880">
                  <a:moveTo>
                    <a:pt x="0" y="0"/>
                  </a:moveTo>
                  <a:lnTo>
                    <a:pt x="182562" y="0"/>
                  </a:lnTo>
                </a:path>
              </a:pathLst>
            </a:custGeom>
            <a:ln w="19050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8" name="object 168"/>
            <p:cNvSpPr/>
            <p:nvPr/>
          </p:nvSpPr>
          <p:spPr>
            <a:xfrm>
              <a:off x="2064842" y="2586049"/>
              <a:ext cx="368935" cy="93980"/>
            </a:xfrm>
            <a:custGeom>
              <a:avLst/>
              <a:gdLst/>
              <a:ahLst/>
              <a:cxnLst/>
              <a:rect l="l" t="t" r="r" b="b"/>
              <a:pathLst>
                <a:path w="368935" h="93980">
                  <a:moveTo>
                    <a:pt x="93167" y="0"/>
                  </a:moveTo>
                  <a:lnTo>
                    <a:pt x="0" y="0"/>
                  </a:lnTo>
                  <a:lnTo>
                    <a:pt x="0" y="93637"/>
                  </a:lnTo>
                  <a:lnTo>
                    <a:pt x="93167" y="93637"/>
                  </a:lnTo>
                  <a:lnTo>
                    <a:pt x="93167" y="0"/>
                  </a:lnTo>
                  <a:close/>
                </a:path>
                <a:path w="368935" h="93980">
                  <a:moveTo>
                    <a:pt x="232079" y="0"/>
                  </a:moveTo>
                  <a:lnTo>
                    <a:pt x="138912" y="0"/>
                  </a:lnTo>
                  <a:lnTo>
                    <a:pt x="138912" y="93637"/>
                  </a:lnTo>
                  <a:lnTo>
                    <a:pt x="232079" y="93637"/>
                  </a:lnTo>
                  <a:lnTo>
                    <a:pt x="232079" y="0"/>
                  </a:lnTo>
                  <a:close/>
                </a:path>
                <a:path w="368935" h="93980">
                  <a:moveTo>
                    <a:pt x="368884" y="0"/>
                  </a:moveTo>
                  <a:lnTo>
                    <a:pt x="275717" y="0"/>
                  </a:lnTo>
                  <a:lnTo>
                    <a:pt x="275717" y="93637"/>
                  </a:lnTo>
                  <a:lnTo>
                    <a:pt x="368884" y="93637"/>
                  </a:lnTo>
                  <a:lnTo>
                    <a:pt x="368884" y="0"/>
                  </a:lnTo>
                  <a:close/>
                </a:path>
              </a:pathLst>
            </a:custGeom>
            <a:solidFill>
              <a:srgbClr val="1F497D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9" name="object 169"/>
            <p:cNvSpPr/>
            <p:nvPr/>
          </p:nvSpPr>
          <p:spPr>
            <a:xfrm>
              <a:off x="2157998" y="2632872"/>
              <a:ext cx="182880" cy="0"/>
            </a:xfrm>
            <a:custGeom>
              <a:avLst/>
              <a:gdLst/>
              <a:ahLst/>
              <a:cxnLst/>
              <a:rect l="l" t="t" r="r" b="b"/>
              <a:pathLst>
                <a:path w="182880">
                  <a:moveTo>
                    <a:pt x="0" y="0"/>
                  </a:moveTo>
                  <a:lnTo>
                    <a:pt x="182562" y="0"/>
                  </a:lnTo>
                </a:path>
              </a:pathLst>
            </a:custGeom>
            <a:ln w="19050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0" name="object 170"/>
            <p:cNvSpPr/>
            <p:nvPr/>
          </p:nvSpPr>
          <p:spPr>
            <a:xfrm>
              <a:off x="2068322" y="3609187"/>
              <a:ext cx="368935" cy="93980"/>
            </a:xfrm>
            <a:custGeom>
              <a:avLst/>
              <a:gdLst/>
              <a:ahLst/>
              <a:cxnLst/>
              <a:rect l="l" t="t" r="r" b="b"/>
              <a:pathLst>
                <a:path w="368935" h="93979">
                  <a:moveTo>
                    <a:pt x="93167" y="0"/>
                  </a:moveTo>
                  <a:lnTo>
                    <a:pt x="0" y="0"/>
                  </a:lnTo>
                  <a:lnTo>
                    <a:pt x="0" y="93637"/>
                  </a:lnTo>
                  <a:lnTo>
                    <a:pt x="93167" y="93637"/>
                  </a:lnTo>
                  <a:lnTo>
                    <a:pt x="93167" y="0"/>
                  </a:lnTo>
                  <a:close/>
                </a:path>
                <a:path w="368935" h="93979">
                  <a:moveTo>
                    <a:pt x="232092" y="0"/>
                  </a:moveTo>
                  <a:lnTo>
                    <a:pt x="138925" y="0"/>
                  </a:lnTo>
                  <a:lnTo>
                    <a:pt x="138925" y="93637"/>
                  </a:lnTo>
                  <a:lnTo>
                    <a:pt x="232092" y="93637"/>
                  </a:lnTo>
                  <a:lnTo>
                    <a:pt x="232092" y="0"/>
                  </a:lnTo>
                  <a:close/>
                </a:path>
                <a:path w="368935" h="93979">
                  <a:moveTo>
                    <a:pt x="368896" y="0"/>
                  </a:moveTo>
                  <a:lnTo>
                    <a:pt x="275729" y="0"/>
                  </a:lnTo>
                  <a:lnTo>
                    <a:pt x="275729" y="93637"/>
                  </a:lnTo>
                  <a:lnTo>
                    <a:pt x="368896" y="93637"/>
                  </a:lnTo>
                  <a:lnTo>
                    <a:pt x="368896" y="0"/>
                  </a:lnTo>
                  <a:close/>
                </a:path>
              </a:pathLst>
            </a:custGeom>
            <a:solidFill>
              <a:srgbClr val="1F497D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1" name="object 171"/>
            <p:cNvSpPr/>
            <p:nvPr/>
          </p:nvSpPr>
          <p:spPr>
            <a:xfrm>
              <a:off x="2161481" y="3656012"/>
              <a:ext cx="182880" cy="0"/>
            </a:xfrm>
            <a:custGeom>
              <a:avLst/>
              <a:gdLst/>
              <a:ahLst/>
              <a:cxnLst/>
              <a:rect l="l" t="t" r="r" b="b"/>
              <a:pathLst>
                <a:path w="182880">
                  <a:moveTo>
                    <a:pt x="0" y="0"/>
                  </a:moveTo>
                  <a:lnTo>
                    <a:pt x="182562" y="0"/>
                  </a:lnTo>
                </a:path>
              </a:pathLst>
            </a:custGeom>
            <a:ln w="19050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2" name="object 172"/>
            <p:cNvSpPr/>
            <p:nvPr/>
          </p:nvSpPr>
          <p:spPr>
            <a:xfrm>
              <a:off x="3397339" y="1549831"/>
              <a:ext cx="368935" cy="88265"/>
            </a:xfrm>
            <a:custGeom>
              <a:avLst/>
              <a:gdLst/>
              <a:ahLst/>
              <a:cxnLst/>
              <a:rect l="l" t="t" r="r" b="b"/>
              <a:pathLst>
                <a:path w="368935" h="88264">
                  <a:moveTo>
                    <a:pt x="93167" y="12"/>
                  </a:moveTo>
                  <a:lnTo>
                    <a:pt x="0" y="12"/>
                  </a:lnTo>
                  <a:lnTo>
                    <a:pt x="0" y="87757"/>
                  </a:lnTo>
                  <a:lnTo>
                    <a:pt x="93167" y="87757"/>
                  </a:lnTo>
                  <a:lnTo>
                    <a:pt x="93167" y="12"/>
                  </a:lnTo>
                  <a:close/>
                </a:path>
                <a:path w="368935" h="88264">
                  <a:moveTo>
                    <a:pt x="232079" y="0"/>
                  </a:moveTo>
                  <a:lnTo>
                    <a:pt x="138912" y="0"/>
                  </a:lnTo>
                  <a:lnTo>
                    <a:pt x="138912" y="87744"/>
                  </a:lnTo>
                  <a:lnTo>
                    <a:pt x="232079" y="87744"/>
                  </a:lnTo>
                  <a:lnTo>
                    <a:pt x="232079" y="0"/>
                  </a:lnTo>
                  <a:close/>
                </a:path>
                <a:path w="368935" h="88264">
                  <a:moveTo>
                    <a:pt x="368884" y="12"/>
                  </a:moveTo>
                  <a:lnTo>
                    <a:pt x="275717" y="12"/>
                  </a:lnTo>
                  <a:lnTo>
                    <a:pt x="275717" y="87757"/>
                  </a:lnTo>
                  <a:lnTo>
                    <a:pt x="368884" y="87757"/>
                  </a:lnTo>
                  <a:lnTo>
                    <a:pt x="368884" y="12"/>
                  </a:lnTo>
                  <a:close/>
                </a:path>
              </a:pathLst>
            </a:custGeom>
            <a:solidFill>
              <a:srgbClr val="1F497D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3" name="object 173"/>
            <p:cNvSpPr/>
            <p:nvPr/>
          </p:nvSpPr>
          <p:spPr>
            <a:xfrm>
              <a:off x="3490495" y="1593708"/>
              <a:ext cx="182880" cy="0"/>
            </a:xfrm>
            <a:custGeom>
              <a:avLst/>
              <a:gdLst/>
              <a:ahLst/>
              <a:cxnLst/>
              <a:rect l="l" t="t" r="r" b="b"/>
              <a:pathLst>
                <a:path w="182879">
                  <a:moveTo>
                    <a:pt x="0" y="0"/>
                  </a:moveTo>
                  <a:lnTo>
                    <a:pt x="182562" y="0"/>
                  </a:lnTo>
                </a:path>
              </a:pathLst>
            </a:custGeom>
            <a:ln w="19050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4" name="object 174"/>
            <p:cNvSpPr/>
            <p:nvPr/>
          </p:nvSpPr>
          <p:spPr>
            <a:xfrm>
              <a:off x="4724832" y="1566049"/>
              <a:ext cx="368935" cy="80645"/>
            </a:xfrm>
            <a:custGeom>
              <a:avLst/>
              <a:gdLst/>
              <a:ahLst/>
              <a:cxnLst/>
              <a:rect l="l" t="t" r="r" b="b"/>
              <a:pathLst>
                <a:path w="368935" h="80644">
                  <a:moveTo>
                    <a:pt x="93167" y="12"/>
                  </a:moveTo>
                  <a:lnTo>
                    <a:pt x="0" y="12"/>
                  </a:lnTo>
                  <a:lnTo>
                    <a:pt x="0" y="80606"/>
                  </a:lnTo>
                  <a:lnTo>
                    <a:pt x="93167" y="80606"/>
                  </a:lnTo>
                  <a:lnTo>
                    <a:pt x="93167" y="12"/>
                  </a:lnTo>
                  <a:close/>
                </a:path>
                <a:path w="368935" h="80644">
                  <a:moveTo>
                    <a:pt x="232092" y="0"/>
                  </a:moveTo>
                  <a:lnTo>
                    <a:pt x="138925" y="0"/>
                  </a:lnTo>
                  <a:lnTo>
                    <a:pt x="138925" y="80594"/>
                  </a:lnTo>
                  <a:lnTo>
                    <a:pt x="232092" y="80594"/>
                  </a:lnTo>
                  <a:lnTo>
                    <a:pt x="232092" y="0"/>
                  </a:lnTo>
                  <a:close/>
                </a:path>
                <a:path w="368935" h="80644">
                  <a:moveTo>
                    <a:pt x="368896" y="12"/>
                  </a:moveTo>
                  <a:lnTo>
                    <a:pt x="275729" y="12"/>
                  </a:lnTo>
                  <a:lnTo>
                    <a:pt x="275729" y="80606"/>
                  </a:lnTo>
                  <a:lnTo>
                    <a:pt x="368896" y="80606"/>
                  </a:lnTo>
                  <a:lnTo>
                    <a:pt x="368896" y="12"/>
                  </a:lnTo>
                  <a:close/>
                </a:path>
              </a:pathLst>
            </a:custGeom>
            <a:solidFill>
              <a:srgbClr val="1F497D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5" name="object 175"/>
            <p:cNvSpPr/>
            <p:nvPr/>
          </p:nvSpPr>
          <p:spPr>
            <a:xfrm>
              <a:off x="4817999" y="1606353"/>
              <a:ext cx="182880" cy="0"/>
            </a:xfrm>
            <a:custGeom>
              <a:avLst/>
              <a:gdLst/>
              <a:ahLst/>
              <a:cxnLst/>
              <a:rect l="l" t="t" r="r" b="b"/>
              <a:pathLst>
                <a:path w="182879">
                  <a:moveTo>
                    <a:pt x="0" y="0"/>
                  </a:moveTo>
                  <a:lnTo>
                    <a:pt x="182562" y="0"/>
                  </a:lnTo>
                </a:path>
              </a:pathLst>
            </a:custGeom>
            <a:ln w="19050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76" name="object 17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 marR="0" lvl="0" indent="0" algn="l" defTabSz="914400" rtl="0" eaLnBrk="1" fontAlgn="auto" latinLnBrk="0" hangingPunct="1">
              <a:lnSpc>
                <a:spcPts val="12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pPr marL="38100" marR="0" lvl="0" indent="0" algn="l" defTabSz="914400" rtl="0" eaLnBrk="1" fontAlgn="auto" latinLnBrk="0" hangingPunct="1">
                <a:lnSpc>
                  <a:spcPts val="124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508784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02535" y="82548"/>
            <a:ext cx="41382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>
                <a:solidFill>
                  <a:schemeClr val="accent1"/>
                </a:solidFill>
              </a:rPr>
              <a:t>Step 6/7: </a:t>
            </a:r>
            <a:r>
              <a:rPr spc="-25" dirty="0">
                <a:solidFill>
                  <a:schemeClr val="accent1"/>
                </a:solidFill>
              </a:rPr>
              <a:t>Validate</a:t>
            </a:r>
            <a:r>
              <a:rPr spc="55" dirty="0">
                <a:solidFill>
                  <a:schemeClr val="accent1"/>
                </a:solidFill>
              </a:rPr>
              <a:t> </a:t>
            </a:r>
            <a:r>
              <a:rPr spc="-20" dirty="0">
                <a:solidFill>
                  <a:schemeClr val="accent1"/>
                </a:solidFill>
              </a:rPr>
              <a:t>Transaction</a:t>
            </a:r>
          </a:p>
        </p:txBody>
      </p:sp>
      <p:sp>
        <p:nvSpPr>
          <p:cNvPr id="3" name="object 3"/>
          <p:cNvSpPr/>
          <p:nvPr/>
        </p:nvSpPr>
        <p:spPr>
          <a:xfrm>
            <a:off x="1603975" y="656277"/>
            <a:ext cx="4034154" cy="3327400"/>
          </a:xfrm>
          <a:custGeom>
            <a:avLst/>
            <a:gdLst/>
            <a:ahLst/>
            <a:cxnLst/>
            <a:rect l="l" t="t" r="r" b="b"/>
            <a:pathLst>
              <a:path w="4034154" h="3327400">
                <a:moveTo>
                  <a:pt x="3479177" y="0"/>
                </a:moveTo>
                <a:lnTo>
                  <a:pt x="554494" y="0"/>
                </a:lnTo>
                <a:lnTo>
                  <a:pt x="506651" y="2035"/>
                </a:lnTo>
                <a:lnTo>
                  <a:pt x="459937" y="8030"/>
                </a:lnTo>
                <a:lnTo>
                  <a:pt x="414521" y="17818"/>
                </a:lnTo>
                <a:lnTo>
                  <a:pt x="370567" y="31234"/>
                </a:lnTo>
                <a:lnTo>
                  <a:pt x="328242" y="48109"/>
                </a:lnTo>
                <a:lnTo>
                  <a:pt x="287714" y="68279"/>
                </a:lnTo>
                <a:lnTo>
                  <a:pt x="249147" y="91576"/>
                </a:lnTo>
                <a:lnTo>
                  <a:pt x="212710" y="117834"/>
                </a:lnTo>
                <a:lnTo>
                  <a:pt x="178567" y="146886"/>
                </a:lnTo>
                <a:lnTo>
                  <a:pt x="146886" y="178567"/>
                </a:lnTo>
                <a:lnTo>
                  <a:pt x="117834" y="212710"/>
                </a:lnTo>
                <a:lnTo>
                  <a:pt x="91576" y="249147"/>
                </a:lnTo>
                <a:lnTo>
                  <a:pt x="68279" y="287714"/>
                </a:lnTo>
                <a:lnTo>
                  <a:pt x="48109" y="328242"/>
                </a:lnTo>
                <a:lnTo>
                  <a:pt x="31234" y="370567"/>
                </a:lnTo>
                <a:lnTo>
                  <a:pt x="17818" y="414521"/>
                </a:lnTo>
                <a:lnTo>
                  <a:pt x="8030" y="459937"/>
                </a:lnTo>
                <a:lnTo>
                  <a:pt x="2035" y="506651"/>
                </a:lnTo>
                <a:lnTo>
                  <a:pt x="0" y="554494"/>
                </a:lnTo>
                <a:lnTo>
                  <a:pt x="0" y="2772384"/>
                </a:lnTo>
                <a:lnTo>
                  <a:pt x="2035" y="2820227"/>
                </a:lnTo>
                <a:lnTo>
                  <a:pt x="8030" y="2866941"/>
                </a:lnTo>
                <a:lnTo>
                  <a:pt x="17818" y="2912358"/>
                </a:lnTo>
                <a:lnTo>
                  <a:pt x="31234" y="2956312"/>
                </a:lnTo>
                <a:lnTo>
                  <a:pt x="48109" y="2998636"/>
                </a:lnTo>
                <a:lnTo>
                  <a:pt x="68279" y="3039165"/>
                </a:lnTo>
                <a:lnTo>
                  <a:pt x="91576" y="3077731"/>
                </a:lnTo>
                <a:lnTo>
                  <a:pt x="117834" y="3114169"/>
                </a:lnTo>
                <a:lnTo>
                  <a:pt x="146886" y="3148311"/>
                </a:lnTo>
                <a:lnTo>
                  <a:pt x="178567" y="3179992"/>
                </a:lnTo>
                <a:lnTo>
                  <a:pt x="212710" y="3209044"/>
                </a:lnTo>
                <a:lnTo>
                  <a:pt x="249147" y="3235303"/>
                </a:lnTo>
                <a:lnTo>
                  <a:pt x="287714" y="3258600"/>
                </a:lnTo>
                <a:lnTo>
                  <a:pt x="328242" y="3278769"/>
                </a:lnTo>
                <a:lnTo>
                  <a:pt x="370567" y="3295645"/>
                </a:lnTo>
                <a:lnTo>
                  <a:pt x="414521" y="3309060"/>
                </a:lnTo>
                <a:lnTo>
                  <a:pt x="459937" y="3318848"/>
                </a:lnTo>
                <a:lnTo>
                  <a:pt x="506651" y="3324843"/>
                </a:lnTo>
                <a:lnTo>
                  <a:pt x="554494" y="3326879"/>
                </a:lnTo>
                <a:lnTo>
                  <a:pt x="3479177" y="3326879"/>
                </a:lnTo>
                <a:lnTo>
                  <a:pt x="3527021" y="3324843"/>
                </a:lnTo>
                <a:lnTo>
                  <a:pt x="3573734" y="3318848"/>
                </a:lnTo>
                <a:lnTo>
                  <a:pt x="3619151" y="3309060"/>
                </a:lnTo>
                <a:lnTo>
                  <a:pt x="3663105" y="3295645"/>
                </a:lnTo>
                <a:lnTo>
                  <a:pt x="3705429" y="3278769"/>
                </a:lnTo>
                <a:lnTo>
                  <a:pt x="3745958" y="3258600"/>
                </a:lnTo>
                <a:lnTo>
                  <a:pt x="3784524" y="3235303"/>
                </a:lnTo>
                <a:lnTo>
                  <a:pt x="3820962" y="3209044"/>
                </a:lnTo>
                <a:lnTo>
                  <a:pt x="3855104" y="3179992"/>
                </a:lnTo>
                <a:lnTo>
                  <a:pt x="3886785" y="3148311"/>
                </a:lnTo>
                <a:lnTo>
                  <a:pt x="3915838" y="3114169"/>
                </a:lnTo>
                <a:lnTo>
                  <a:pt x="3942096" y="3077731"/>
                </a:lnTo>
                <a:lnTo>
                  <a:pt x="3965393" y="3039165"/>
                </a:lnTo>
                <a:lnTo>
                  <a:pt x="3985562" y="2998636"/>
                </a:lnTo>
                <a:lnTo>
                  <a:pt x="4002438" y="2956312"/>
                </a:lnTo>
                <a:lnTo>
                  <a:pt x="4015853" y="2912358"/>
                </a:lnTo>
                <a:lnTo>
                  <a:pt x="4025641" y="2866941"/>
                </a:lnTo>
                <a:lnTo>
                  <a:pt x="4031637" y="2820227"/>
                </a:lnTo>
                <a:lnTo>
                  <a:pt x="4033672" y="2772384"/>
                </a:lnTo>
                <a:lnTo>
                  <a:pt x="4033672" y="554494"/>
                </a:lnTo>
                <a:lnTo>
                  <a:pt x="4031637" y="506651"/>
                </a:lnTo>
                <a:lnTo>
                  <a:pt x="4025641" y="459937"/>
                </a:lnTo>
                <a:lnTo>
                  <a:pt x="4015853" y="414521"/>
                </a:lnTo>
                <a:lnTo>
                  <a:pt x="4002438" y="370567"/>
                </a:lnTo>
                <a:lnTo>
                  <a:pt x="3985562" y="328242"/>
                </a:lnTo>
                <a:lnTo>
                  <a:pt x="3965393" y="287714"/>
                </a:lnTo>
                <a:lnTo>
                  <a:pt x="3942096" y="249147"/>
                </a:lnTo>
                <a:lnTo>
                  <a:pt x="3915838" y="212710"/>
                </a:lnTo>
                <a:lnTo>
                  <a:pt x="3886785" y="178567"/>
                </a:lnTo>
                <a:lnTo>
                  <a:pt x="3855104" y="146886"/>
                </a:lnTo>
                <a:lnTo>
                  <a:pt x="3820962" y="117834"/>
                </a:lnTo>
                <a:lnTo>
                  <a:pt x="3784524" y="91576"/>
                </a:lnTo>
                <a:lnTo>
                  <a:pt x="3745958" y="68279"/>
                </a:lnTo>
                <a:lnTo>
                  <a:pt x="3705429" y="48109"/>
                </a:lnTo>
                <a:lnTo>
                  <a:pt x="3663105" y="31234"/>
                </a:lnTo>
                <a:lnTo>
                  <a:pt x="3619151" y="17818"/>
                </a:lnTo>
                <a:lnTo>
                  <a:pt x="3573734" y="8030"/>
                </a:lnTo>
                <a:lnTo>
                  <a:pt x="3527021" y="2035"/>
                </a:lnTo>
                <a:lnTo>
                  <a:pt x="3479177" y="0"/>
                </a:lnTo>
                <a:close/>
              </a:path>
            </a:pathLst>
          </a:custGeom>
          <a:solidFill>
            <a:srgbClr val="E6E0EC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801226" y="3994082"/>
            <a:ext cx="176276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Hyperledger </a:t>
            </a:r>
            <a:r>
              <a:rPr kumimoji="0" sz="12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Fabric</a:t>
            </a:r>
            <a:r>
              <a:rPr kumimoji="0" sz="12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Network</a:t>
            </a: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785889" y="723759"/>
            <a:ext cx="3622040" cy="2960370"/>
            <a:chOff x="1785889" y="723759"/>
            <a:chExt cx="3622040" cy="2960370"/>
          </a:xfrm>
        </p:grpSpPr>
        <p:sp>
          <p:nvSpPr>
            <p:cNvPr id="6" name="object 6"/>
            <p:cNvSpPr/>
            <p:nvPr/>
          </p:nvSpPr>
          <p:spPr>
            <a:xfrm>
              <a:off x="1798589" y="746306"/>
              <a:ext cx="309245" cy="309245"/>
            </a:xfrm>
            <a:custGeom>
              <a:avLst/>
              <a:gdLst/>
              <a:ahLst/>
              <a:cxnLst/>
              <a:rect l="l" t="t" r="r" b="b"/>
              <a:pathLst>
                <a:path w="309244" h="309244">
                  <a:moveTo>
                    <a:pt x="0" y="154584"/>
                  </a:moveTo>
                  <a:lnTo>
                    <a:pt x="7880" y="105725"/>
                  </a:lnTo>
                  <a:lnTo>
                    <a:pt x="29823" y="63291"/>
                  </a:lnTo>
                  <a:lnTo>
                    <a:pt x="63285" y="29827"/>
                  </a:lnTo>
                  <a:lnTo>
                    <a:pt x="105720" y="7881"/>
                  </a:lnTo>
                  <a:lnTo>
                    <a:pt x="154584" y="0"/>
                  </a:lnTo>
                  <a:lnTo>
                    <a:pt x="203441" y="7881"/>
                  </a:lnTo>
                  <a:lnTo>
                    <a:pt x="245873" y="29827"/>
                  </a:lnTo>
                  <a:lnTo>
                    <a:pt x="279333" y="63291"/>
                  </a:lnTo>
                  <a:lnTo>
                    <a:pt x="301276" y="105725"/>
                  </a:lnTo>
                  <a:lnTo>
                    <a:pt x="309156" y="154584"/>
                  </a:lnTo>
                  <a:lnTo>
                    <a:pt x="301276" y="203443"/>
                  </a:lnTo>
                  <a:lnTo>
                    <a:pt x="279333" y="245877"/>
                  </a:lnTo>
                  <a:lnTo>
                    <a:pt x="245873" y="279341"/>
                  </a:lnTo>
                  <a:lnTo>
                    <a:pt x="203441" y="301287"/>
                  </a:lnTo>
                  <a:lnTo>
                    <a:pt x="154584" y="309168"/>
                  </a:lnTo>
                  <a:lnTo>
                    <a:pt x="105720" y="301287"/>
                  </a:lnTo>
                  <a:lnTo>
                    <a:pt x="63285" y="279341"/>
                  </a:lnTo>
                  <a:lnTo>
                    <a:pt x="29823" y="245877"/>
                  </a:lnTo>
                  <a:lnTo>
                    <a:pt x="7880" y="203443"/>
                  </a:lnTo>
                  <a:lnTo>
                    <a:pt x="0" y="154584"/>
                  </a:lnTo>
                  <a:close/>
                </a:path>
              </a:pathLst>
            </a:custGeom>
            <a:ln w="254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1802688" y="1703282"/>
              <a:ext cx="309245" cy="309245"/>
            </a:xfrm>
            <a:custGeom>
              <a:avLst/>
              <a:gdLst/>
              <a:ahLst/>
              <a:cxnLst/>
              <a:rect l="l" t="t" r="r" b="b"/>
              <a:pathLst>
                <a:path w="309244" h="309244">
                  <a:moveTo>
                    <a:pt x="0" y="154584"/>
                  </a:moveTo>
                  <a:lnTo>
                    <a:pt x="7880" y="105725"/>
                  </a:lnTo>
                  <a:lnTo>
                    <a:pt x="29823" y="63291"/>
                  </a:lnTo>
                  <a:lnTo>
                    <a:pt x="63285" y="29827"/>
                  </a:lnTo>
                  <a:lnTo>
                    <a:pt x="105720" y="7881"/>
                  </a:lnTo>
                  <a:lnTo>
                    <a:pt x="154584" y="0"/>
                  </a:lnTo>
                  <a:lnTo>
                    <a:pt x="203441" y="7881"/>
                  </a:lnTo>
                  <a:lnTo>
                    <a:pt x="245873" y="29827"/>
                  </a:lnTo>
                  <a:lnTo>
                    <a:pt x="279333" y="63291"/>
                  </a:lnTo>
                  <a:lnTo>
                    <a:pt x="301276" y="105725"/>
                  </a:lnTo>
                  <a:lnTo>
                    <a:pt x="309156" y="154584"/>
                  </a:lnTo>
                  <a:lnTo>
                    <a:pt x="301276" y="203443"/>
                  </a:lnTo>
                  <a:lnTo>
                    <a:pt x="279333" y="245877"/>
                  </a:lnTo>
                  <a:lnTo>
                    <a:pt x="245873" y="279341"/>
                  </a:lnTo>
                  <a:lnTo>
                    <a:pt x="203441" y="301287"/>
                  </a:lnTo>
                  <a:lnTo>
                    <a:pt x="154584" y="309168"/>
                  </a:lnTo>
                  <a:lnTo>
                    <a:pt x="105720" y="301287"/>
                  </a:lnTo>
                  <a:lnTo>
                    <a:pt x="63285" y="279341"/>
                  </a:lnTo>
                  <a:lnTo>
                    <a:pt x="29823" y="245877"/>
                  </a:lnTo>
                  <a:lnTo>
                    <a:pt x="7880" y="203443"/>
                  </a:lnTo>
                  <a:lnTo>
                    <a:pt x="0" y="154584"/>
                  </a:lnTo>
                  <a:close/>
                </a:path>
              </a:pathLst>
            </a:custGeom>
            <a:ln w="254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" name="object 8"/>
            <p:cNvSpPr/>
            <p:nvPr/>
          </p:nvSpPr>
          <p:spPr>
            <a:xfrm>
              <a:off x="1806788" y="2727058"/>
              <a:ext cx="309245" cy="309245"/>
            </a:xfrm>
            <a:custGeom>
              <a:avLst/>
              <a:gdLst/>
              <a:ahLst/>
              <a:cxnLst/>
              <a:rect l="l" t="t" r="r" b="b"/>
              <a:pathLst>
                <a:path w="309244" h="309244">
                  <a:moveTo>
                    <a:pt x="0" y="154584"/>
                  </a:moveTo>
                  <a:lnTo>
                    <a:pt x="7880" y="105725"/>
                  </a:lnTo>
                  <a:lnTo>
                    <a:pt x="29823" y="63291"/>
                  </a:lnTo>
                  <a:lnTo>
                    <a:pt x="63285" y="29827"/>
                  </a:lnTo>
                  <a:lnTo>
                    <a:pt x="105720" y="7881"/>
                  </a:lnTo>
                  <a:lnTo>
                    <a:pt x="154584" y="0"/>
                  </a:lnTo>
                  <a:lnTo>
                    <a:pt x="203441" y="7881"/>
                  </a:lnTo>
                  <a:lnTo>
                    <a:pt x="245873" y="29827"/>
                  </a:lnTo>
                  <a:lnTo>
                    <a:pt x="279333" y="63291"/>
                  </a:lnTo>
                  <a:lnTo>
                    <a:pt x="301276" y="105725"/>
                  </a:lnTo>
                  <a:lnTo>
                    <a:pt x="309156" y="154584"/>
                  </a:lnTo>
                  <a:lnTo>
                    <a:pt x="301276" y="203443"/>
                  </a:lnTo>
                  <a:lnTo>
                    <a:pt x="279333" y="245877"/>
                  </a:lnTo>
                  <a:lnTo>
                    <a:pt x="245873" y="279341"/>
                  </a:lnTo>
                  <a:lnTo>
                    <a:pt x="203441" y="301287"/>
                  </a:lnTo>
                  <a:lnTo>
                    <a:pt x="154584" y="309168"/>
                  </a:lnTo>
                  <a:lnTo>
                    <a:pt x="105720" y="301287"/>
                  </a:lnTo>
                  <a:lnTo>
                    <a:pt x="63285" y="279341"/>
                  </a:lnTo>
                  <a:lnTo>
                    <a:pt x="29823" y="245877"/>
                  </a:lnTo>
                  <a:lnTo>
                    <a:pt x="7880" y="203443"/>
                  </a:lnTo>
                  <a:lnTo>
                    <a:pt x="0" y="154584"/>
                  </a:lnTo>
                  <a:close/>
                </a:path>
              </a:pathLst>
            </a:custGeom>
            <a:ln w="254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1879086" y="2806269"/>
              <a:ext cx="163195" cy="159385"/>
            </a:xfrm>
            <a:custGeom>
              <a:avLst/>
              <a:gdLst/>
              <a:ahLst/>
              <a:cxnLst/>
              <a:rect l="l" t="t" r="r" b="b"/>
              <a:pathLst>
                <a:path w="163194" h="159385">
                  <a:moveTo>
                    <a:pt x="163106" y="0"/>
                  </a:moveTo>
                  <a:lnTo>
                    <a:pt x="0" y="0"/>
                  </a:lnTo>
                  <a:lnTo>
                    <a:pt x="0" y="159232"/>
                  </a:lnTo>
                  <a:lnTo>
                    <a:pt x="136575" y="159232"/>
                  </a:lnTo>
                  <a:lnTo>
                    <a:pt x="163106" y="132702"/>
                  </a:lnTo>
                  <a:lnTo>
                    <a:pt x="163106" y="0"/>
                  </a:lnTo>
                  <a:close/>
                </a:path>
              </a:pathLst>
            </a:custGeom>
            <a:solidFill>
              <a:srgbClr val="F7AD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2015658" y="2938965"/>
              <a:ext cx="26670" cy="26670"/>
            </a:xfrm>
            <a:custGeom>
              <a:avLst/>
              <a:gdLst/>
              <a:ahLst/>
              <a:cxnLst/>
              <a:rect l="l" t="t" r="r" b="b"/>
              <a:pathLst>
                <a:path w="26669" h="26669">
                  <a:moveTo>
                    <a:pt x="26543" y="0"/>
                  </a:moveTo>
                  <a:lnTo>
                    <a:pt x="5308" y="5308"/>
                  </a:lnTo>
                  <a:lnTo>
                    <a:pt x="0" y="26543"/>
                  </a:lnTo>
                  <a:lnTo>
                    <a:pt x="26543" y="0"/>
                  </a:lnTo>
                  <a:close/>
                </a:path>
              </a:pathLst>
            </a:custGeom>
            <a:solidFill>
              <a:srgbClr val="C78BCD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66383" y="2793575"/>
              <a:ext cx="188518" cy="184632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874987" y="1789362"/>
              <a:ext cx="163195" cy="159385"/>
            </a:xfrm>
            <a:custGeom>
              <a:avLst/>
              <a:gdLst/>
              <a:ahLst/>
              <a:cxnLst/>
              <a:rect l="l" t="t" r="r" b="b"/>
              <a:pathLst>
                <a:path w="163194" h="159385">
                  <a:moveTo>
                    <a:pt x="163106" y="0"/>
                  </a:moveTo>
                  <a:lnTo>
                    <a:pt x="0" y="0"/>
                  </a:lnTo>
                  <a:lnTo>
                    <a:pt x="0" y="159232"/>
                  </a:lnTo>
                  <a:lnTo>
                    <a:pt x="136575" y="159232"/>
                  </a:lnTo>
                  <a:lnTo>
                    <a:pt x="163106" y="132702"/>
                  </a:lnTo>
                  <a:lnTo>
                    <a:pt x="163106" y="0"/>
                  </a:lnTo>
                  <a:close/>
                </a:path>
              </a:pathLst>
            </a:custGeom>
            <a:solidFill>
              <a:srgbClr val="F7AD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2011559" y="1922058"/>
              <a:ext cx="26670" cy="26670"/>
            </a:xfrm>
            <a:custGeom>
              <a:avLst/>
              <a:gdLst/>
              <a:ahLst/>
              <a:cxnLst/>
              <a:rect l="l" t="t" r="r" b="b"/>
              <a:pathLst>
                <a:path w="26669" h="26669">
                  <a:moveTo>
                    <a:pt x="26543" y="0"/>
                  </a:moveTo>
                  <a:lnTo>
                    <a:pt x="5308" y="5308"/>
                  </a:lnTo>
                  <a:lnTo>
                    <a:pt x="0" y="26543"/>
                  </a:lnTo>
                  <a:lnTo>
                    <a:pt x="26543" y="0"/>
                  </a:lnTo>
                  <a:close/>
                </a:path>
              </a:pathLst>
            </a:custGeom>
            <a:solidFill>
              <a:srgbClr val="C78BCD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62283" y="1776669"/>
              <a:ext cx="188518" cy="184632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1870886" y="821656"/>
              <a:ext cx="163195" cy="159385"/>
            </a:xfrm>
            <a:custGeom>
              <a:avLst/>
              <a:gdLst/>
              <a:ahLst/>
              <a:cxnLst/>
              <a:rect l="l" t="t" r="r" b="b"/>
              <a:pathLst>
                <a:path w="163194" h="159384">
                  <a:moveTo>
                    <a:pt x="163106" y="0"/>
                  </a:moveTo>
                  <a:lnTo>
                    <a:pt x="0" y="0"/>
                  </a:lnTo>
                  <a:lnTo>
                    <a:pt x="0" y="159245"/>
                  </a:lnTo>
                  <a:lnTo>
                    <a:pt x="136575" y="159245"/>
                  </a:lnTo>
                  <a:lnTo>
                    <a:pt x="163106" y="132702"/>
                  </a:lnTo>
                  <a:lnTo>
                    <a:pt x="163106" y="0"/>
                  </a:lnTo>
                  <a:close/>
                </a:path>
              </a:pathLst>
            </a:custGeom>
            <a:solidFill>
              <a:srgbClr val="F7AD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" name="object 16"/>
            <p:cNvSpPr/>
            <p:nvPr/>
          </p:nvSpPr>
          <p:spPr>
            <a:xfrm>
              <a:off x="2007458" y="954352"/>
              <a:ext cx="26670" cy="26670"/>
            </a:xfrm>
            <a:custGeom>
              <a:avLst/>
              <a:gdLst/>
              <a:ahLst/>
              <a:cxnLst/>
              <a:rect l="l" t="t" r="r" b="b"/>
              <a:pathLst>
                <a:path w="26669" h="26669">
                  <a:moveTo>
                    <a:pt x="26543" y="0"/>
                  </a:moveTo>
                  <a:lnTo>
                    <a:pt x="5308" y="5308"/>
                  </a:lnTo>
                  <a:lnTo>
                    <a:pt x="0" y="26542"/>
                  </a:lnTo>
                  <a:lnTo>
                    <a:pt x="26543" y="0"/>
                  </a:lnTo>
                  <a:close/>
                </a:path>
              </a:pathLst>
            </a:custGeom>
            <a:solidFill>
              <a:srgbClr val="C78BCD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17" name="object 1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58182" y="808950"/>
              <a:ext cx="188518" cy="184645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3212618" y="816348"/>
              <a:ext cx="163195" cy="159385"/>
            </a:xfrm>
            <a:custGeom>
              <a:avLst/>
              <a:gdLst/>
              <a:ahLst/>
              <a:cxnLst/>
              <a:rect l="l" t="t" r="r" b="b"/>
              <a:pathLst>
                <a:path w="163195" h="159384">
                  <a:moveTo>
                    <a:pt x="163106" y="0"/>
                  </a:moveTo>
                  <a:lnTo>
                    <a:pt x="0" y="0"/>
                  </a:lnTo>
                  <a:lnTo>
                    <a:pt x="0" y="159245"/>
                  </a:lnTo>
                  <a:lnTo>
                    <a:pt x="136575" y="159245"/>
                  </a:lnTo>
                  <a:lnTo>
                    <a:pt x="163106" y="132702"/>
                  </a:lnTo>
                  <a:lnTo>
                    <a:pt x="163106" y="0"/>
                  </a:lnTo>
                  <a:close/>
                </a:path>
              </a:pathLst>
            </a:custGeom>
            <a:solidFill>
              <a:srgbClr val="F7AD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" name="object 19"/>
            <p:cNvSpPr/>
            <p:nvPr/>
          </p:nvSpPr>
          <p:spPr>
            <a:xfrm>
              <a:off x="3349190" y="949044"/>
              <a:ext cx="26670" cy="26670"/>
            </a:xfrm>
            <a:custGeom>
              <a:avLst/>
              <a:gdLst/>
              <a:ahLst/>
              <a:cxnLst/>
              <a:rect l="l" t="t" r="r" b="b"/>
              <a:pathLst>
                <a:path w="26670" h="26669">
                  <a:moveTo>
                    <a:pt x="26543" y="0"/>
                  </a:moveTo>
                  <a:lnTo>
                    <a:pt x="5308" y="5308"/>
                  </a:lnTo>
                  <a:lnTo>
                    <a:pt x="0" y="26542"/>
                  </a:lnTo>
                  <a:lnTo>
                    <a:pt x="26543" y="0"/>
                  </a:lnTo>
                  <a:close/>
                </a:path>
              </a:pathLst>
            </a:custGeom>
            <a:solidFill>
              <a:srgbClr val="C78BCD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20" name="object 2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199914" y="803642"/>
              <a:ext cx="188518" cy="184645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4540072" y="811038"/>
              <a:ext cx="163195" cy="159385"/>
            </a:xfrm>
            <a:custGeom>
              <a:avLst/>
              <a:gdLst/>
              <a:ahLst/>
              <a:cxnLst/>
              <a:rect l="l" t="t" r="r" b="b"/>
              <a:pathLst>
                <a:path w="163195" h="159384">
                  <a:moveTo>
                    <a:pt x="163106" y="0"/>
                  </a:moveTo>
                  <a:lnTo>
                    <a:pt x="0" y="0"/>
                  </a:lnTo>
                  <a:lnTo>
                    <a:pt x="0" y="159245"/>
                  </a:lnTo>
                  <a:lnTo>
                    <a:pt x="136575" y="159245"/>
                  </a:lnTo>
                  <a:lnTo>
                    <a:pt x="163106" y="132702"/>
                  </a:lnTo>
                  <a:lnTo>
                    <a:pt x="163106" y="0"/>
                  </a:lnTo>
                  <a:close/>
                </a:path>
              </a:pathLst>
            </a:custGeom>
            <a:solidFill>
              <a:srgbClr val="F7AD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" name="object 22"/>
            <p:cNvSpPr/>
            <p:nvPr/>
          </p:nvSpPr>
          <p:spPr>
            <a:xfrm>
              <a:off x="4676644" y="943734"/>
              <a:ext cx="26670" cy="26670"/>
            </a:xfrm>
            <a:custGeom>
              <a:avLst/>
              <a:gdLst/>
              <a:ahLst/>
              <a:cxnLst/>
              <a:rect l="l" t="t" r="r" b="b"/>
              <a:pathLst>
                <a:path w="26670" h="26669">
                  <a:moveTo>
                    <a:pt x="26543" y="0"/>
                  </a:moveTo>
                  <a:lnTo>
                    <a:pt x="5308" y="5308"/>
                  </a:lnTo>
                  <a:lnTo>
                    <a:pt x="0" y="26542"/>
                  </a:lnTo>
                  <a:lnTo>
                    <a:pt x="26543" y="0"/>
                  </a:lnTo>
                  <a:close/>
                </a:path>
              </a:pathLst>
            </a:custGeom>
            <a:solidFill>
              <a:srgbClr val="C78BCD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23" name="object 2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527368" y="798332"/>
              <a:ext cx="188518" cy="184645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3133885" y="741382"/>
              <a:ext cx="309245" cy="309245"/>
            </a:xfrm>
            <a:custGeom>
              <a:avLst/>
              <a:gdLst/>
              <a:ahLst/>
              <a:cxnLst/>
              <a:rect l="l" t="t" r="r" b="b"/>
              <a:pathLst>
                <a:path w="309245" h="309244">
                  <a:moveTo>
                    <a:pt x="0" y="154584"/>
                  </a:moveTo>
                  <a:lnTo>
                    <a:pt x="7880" y="105725"/>
                  </a:lnTo>
                  <a:lnTo>
                    <a:pt x="29823" y="63291"/>
                  </a:lnTo>
                  <a:lnTo>
                    <a:pt x="63285" y="29827"/>
                  </a:lnTo>
                  <a:lnTo>
                    <a:pt x="105720" y="7881"/>
                  </a:lnTo>
                  <a:lnTo>
                    <a:pt x="154584" y="0"/>
                  </a:lnTo>
                  <a:lnTo>
                    <a:pt x="203441" y="7881"/>
                  </a:lnTo>
                  <a:lnTo>
                    <a:pt x="245873" y="29827"/>
                  </a:lnTo>
                  <a:lnTo>
                    <a:pt x="279333" y="63291"/>
                  </a:lnTo>
                  <a:lnTo>
                    <a:pt x="301276" y="105725"/>
                  </a:lnTo>
                  <a:lnTo>
                    <a:pt x="309156" y="154584"/>
                  </a:lnTo>
                  <a:lnTo>
                    <a:pt x="301276" y="203443"/>
                  </a:lnTo>
                  <a:lnTo>
                    <a:pt x="279333" y="245877"/>
                  </a:lnTo>
                  <a:lnTo>
                    <a:pt x="245873" y="279341"/>
                  </a:lnTo>
                  <a:lnTo>
                    <a:pt x="203441" y="301287"/>
                  </a:lnTo>
                  <a:lnTo>
                    <a:pt x="154584" y="309168"/>
                  </a:lnTo>
                  <a:lnTo>
                    <a:pt x="105720" y="301287"/>
                  </a:lnTo>
                  <a:lnTo>
                    <a:pt x="63285" y="279341"/>
                  </a:lnTo>
                  <a:lnTo>
                    <a:pt x="29823" y="245877"/>
                  </a:lnTo>
                  <a:lnTo>
                    <a:pt x="7880" y="203443"/>
                  </a:lnTo>
                  <a:lnTo>
                    <a:pt x="0" y="154584"/>
                  </a:lnTo>
                  <a:close/>
                </a:path>
              </a:pathLst>
            </a:custGeom>
            <a:ln w="254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" name="object 25"/>
            <p:cNvSpPr/>
            <p:nvPr/>
          </p:nvSpPr>
          <p:spPr>
            <a:xfrm>
              <a:off x="4461019" y="736459"/>
              <a:ext cx="309245" cy="309245"/>
            </a:xfrm>
            <a:custGeom>
              <a:avLst/>
              <a:gdLst/>
              <a:ahLst/>
              <a:cxnLst/>
              <a:rect l="l" t="t" r="r" b="b"/>
              <a:pathLst>
                <a:path w="309245" h="309244">
                  <a:moveTo>
                    <a:pt x="0" y="154584"/>
                  </a:moveTo>
                  <a:lnTo>
                    <a:pt x="7880" y="105725"/>
                  </a:lnTo>
                  <a:lnTo>
                    <a:pt x="29823" y="63291"/>
                  </a:lnTo>
                  <a:lnTo>
                    <a:pt x="63285" y="29827"/>
                  </a:lnTo>
                  <a:lnTo>
                    <a:pt x="105720" y="7881"/>
                  </a:lnTo>
                  <a:lnTo>
                    <a:pt x="154584" y="0"/>
                  </a:lnTo>
                  <a:lnTo>
                    <a:pt x="203441" y="7881"/>
                  </a:lnTo>
                  <a:lnTo>
                    <a:pt x="245873" y="29827"/>
                  </a:lnTo>
                  <a:lnTo>
                    <a:pt x="279333" y="63291"/>
                  </a:lnTo>
                  <a:lnTo>
                    <a:pt x="301276" y="105725"/>
                  </a:lnTo>
                  <a:lnTo>
                    <a:pt x="309156" y="154584"/>
                  </a:lnTo>
                  <a:lnTo>
                    <a:pt x="301276" y="203443"/>
                  </a:lnTo>
                  <a:lnTo>
                    <a:pt x="279333" y="245877"/>
                  </a:lnTo>
                  <a:lnTo>
                    <a:pt x="245873" y="279341"/>
                  </a:lnTo>
                  <a:lnTo>
                    <a:pt x="203441" y="301287"/>
                  </a:lnTo>
                  <a:lnTo>
                    <a:pt x="154584" y="309168"/>
                  </a:lnTo>
                  <a:lnTo>
                    <a:pt x="105720" y="301287"/>
                  </a:lnTo>
                  <a:lnTo>
                    <a:pt x="63285" y="279341"/>
                  </a:lnTo>
                  <a:lnTo>
                    <a:pt x="29823" y="245877"/>
                  </a:lnTo>
                  <a:lnTo>
                    <a:pt x="7880" y="203443"/>
                  </a:lnTo>
                  <a:lnTo>
                    <a:pt x="0" y="154584"/>
                  </a:lnTo>
                  <a:close/>
                </a:path>
              </a:pathLst>
            </a:custGeom>
            <a:ln w="254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" name="object 26"/>
            <p:cNvSpPr/>
            <p:nvPr/>
          </p:nvSpPr>
          <p:spPr>
            <a:xfrm>
              <a:off x="1953168" y="1055470"/>
              <a:ext cx="43815" cy="528320"/>
            </a:xfrm>
            <a:custGeom>
              <a:avLst/>
              <a:gdLst/>
              <a:ahLst/>
              <a:cxnLst/>
              <a:rect l="l" t="t" r="r" b="b"/>
              <a:pathLst>
                <a:path w="43814" h="528319">
                  <a:moveTo>
                    <a:pt x="0" y="0"/>
                  </a:moveTo>
                  <a:lnTo>
                    <a:pt x="0" y="527773"/>
                  </a:lnTo>
                  <a:lnTo>
                    <a:pt x="43637" y="527773"/>
                  </a:lnTo>
                </a:path>
              </a:pathLst>
            </a:custGeom>
            <a:ln w="19050">
              <a:solidFill>
                <a:srgbClr val="FF000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7" name="object 27"/>
            <p:cNvSpPr/>
            <p:nvPr/>
          </p:nvSpPr>
          <p:spPr>
            <a:xfrm>
              <a:off x="1984100" y="1545144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0"/>
                  </a:moveTo>
                  <a:lnTo>
                    <a:pt x="0" y="76200"/>
                  </a:lnTo>
                  <a:lnTo>
                    <a:pt x="76200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8" name="object 28"/>
            <p:cNvSpPr/>
            <p:nvPr/>
          </p:nvSpPr>
          <p:spPr>
            <a:xfrm>
              <a:off x="1957268" y="2012445"/>
              <a:ext cx="44450" cy="610235"/>
            </a:xfrm>
            <a:custGeom>
              <a:avLst/>
              <a:gdLst/>
              <a:ahLst/>
              <a:cxnLst/>
              <a:rect l="l" t="t" r="r" b="b"/>
              <a:pathLst>
                <a:path w="44450" h="610235">
                  <a:moveTo>
                    <a:pt x="0" y="0"/>
                  </a:moveTo>
                  <a:lnTo>
                    <a:pt x="0" y="609955"/>
                  </a:lnTo>
                  <a:lnTo>
                    <a:pt x="44069" y="609955"/>
                  </a:lnTo>
                </a:path>
              </a:pathLst>
            </a:custGeom>
            <a:ln w="19050">
              <a:solidFill>
                <a:srgbClr val="FF000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9" name="object 29"/>
            <p:cNvSpPr/>
            <p:nvPr/>
          </p:nvSpPr>
          <p:spPr>
            <a:xfrm>
              <a:off x="1988634" y="2584305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0"/>
                  </a:moveTo>
                  <a:lnTo>
                    <a:pt x="0" y="76200"/>
                  </a:lnTo>
                  <a:lnTo>
                    <a:pt x="76200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0" name="object 30"/>
            <p:cNvSpPr/>
            <p:nvPr/>
          </p:nvSpPr>
          <p:spPr>
            <a:xfrm>
              <a:off x="1961367" y="3036223"/>
              <a:ext cx="43815" cy="609600"/>
            </a:xfrm>
            <a:custGeom>
              <a:avLst/>
              <a:gdLst/>
              <a:ahLst/>
              <a:cxnLst/>
              <a:rect l="l" t="t" r="r" b="b"/>
              <a:pathLst>
                <a:path w="43814" h="609600">
                  <a:moveTo>
                    <a:pt x="0" y="0"/>
                  </a:moveTo>
                  <a:lnTo>
                    <a:pt x="0" y="609320"/>
                  </a:lnTo>
                  <a:lnTo>
                    <a:pt x="43446" y="609320"/>
                  </a:lnTo>
                </a:path>
              </a:pathLst>
            </a:custGeom>
            <a:ln w="19049">
              <a:solidFill>
                <a:srgbClr val="FF000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1" name="object 31"/>
            <p:cNvSpPr/>
            <p:nvPr/>
          </p:nvSpPr>
          <p:spPr>
            <a:xfrm>
              <a:off x="1992119" y="3607445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0"/>
                  </a:moveTo>
                  <a:lnTo>
                    <a:pt x="0" y="76200"/>
                  </a:lnTo>
                  <a:lnTo>
                    <a:pt x="76200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2" name="object 32"/>
            <p:cNvSpPr/>
            <p:nvPr/>
          </p:nvSpPr>
          <p:spPr>
            <a:xfrm>
              <a:off x="3288464" y="1050546"/>
              <a:ext cx="45720" cy="532765"/>
            </a:xfrm>
            <a:custGeom>
              <a:avLst/>
              <a:gdLst/>
              <a:ahLst/>
              <a:cxnLst/>
              <a:rect l="l" t="t" r="r" b="b"/>
              <a:pathLst>
                <a:path w="45720" h="532765">
                  <a:moveTo>
                    <a:pt x="0" y="0"/>
                  </a:moveTo>
                  <a:lnTo>
                    <a:pt x="0" y="532688"/>
                  </a:lnTo>
                  <a:lnTo>
                    <a:pt x="45364" y="532688"/>
                  </a:lnTo>
                </a:path>
              </a:pathLst>
            </a:custGeom>
            <a:ln w="19050">
              <a:solidFill>
                <a:srgbClr val="FF000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3" name="object 33"/>
            <p:cNvSpPr/>
            <p:nvPr/>
          </p:nvSpPr>
          <p:spPr>
            <a:xfrm>
              <a:off x="3321133" y="1545141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0"/>
                  </a:moveTo>
                  <a:lnTo>
                    <a:pt x="0" y="76200"/>
                  </a:lnTo>
                  <a:lnTo>
                    <a:pt x="76200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4" name="object 34"/>
            <p:cNvSpPr/>
            <p:nvPr/>
          </p:nvSpPr>
          <p:spPr>
            <a:xfrm>
              <a:off x="4615599" y="1045622"/>
              <a:ext cx="46355" cy="550545"/>
            </a:xfrm>
            <a:custGeom>
              <a:avLst/>
              <a:gdLst/>
              <a:ahLst/>
              <a:cxnLst/>
              <a:rect l="l" t="t" r="r" b="b"/>
              <a:pathLst>
                <a:path w="46354" h="550544">
                  <a:moveTo>
                    <a:pt x="0" y="0"/>
                  </a:moveTo>
                  <a:lnTo>
                    <a:pt x="0" y="550265"/>
                  </a:lnTo>
                  <a:lnTo>
                    <a:pt x="45732" y="550265"/>
                  </a:lnTo>
                </a:path>
              </a:pathLst>
            </a:custGeom>
            <a:ln w="19050">
              <a:solidFill>
                <a:srgbClr val="FF000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5" name="object 35"/>
            <p:cNvSpPr/>
            <p:nvPr/>
          </p:nvSpPr>
          <p:spPr>
            <a:xfrm>
              <a:off x="4648636" y="1557784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0"/>
                  </a:moveTo>
                  <a:lnTo>
                    <a:pt x="0" y="76200"/>
                  </a:lnTo>
                  <a:lnTo>
                    <a:pt x="76200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6" name="object 36"/>
            <p:cNvSpPr/>
            <p:nvPr/>
          </p:nvSpPr>
          <p:spPr>
            <a:xfrm>
              <a:off x="3697997" y="2024792"/>
              <a:ext cx="1709420" cy="1609090"/>
            </a:xfrm>
            <a:custGeom>
              <a:avLst/>
              <a:gdLst/>
              <a:ahLst/>
              <a:cxnLst/>
              <a:rect l="l" t="t" r="r" b="b"/>
              <a:pathLst>
                <a:path w="1709420" h="1609089">
                  <a:moveTo>
                    <a:pt x="1441145" y="0"/>
                  </a:moveTo>
                  <a:lnTo>
                    <a:pt x="268173" y="0"/>
                  </a:lnTo>
                  <a:lnTo>
                    <a:pt x="219968" y="4320"/>
                  </a:lnTo>
                  <a:lnTo>
                    <a:pt x="174599" y="16777"/>
                  </a:lnTo>
                  <a:lnTo>
                    <a:pt x="132821" y="36613"/>
                  </a:lnTo>
                  <a:lnTo>
                    <a:pt x="95392" y="63071"/>
                  </a:lnTo>
                  <a:lnTo>
                    <a:pt x="63071" y="95392"/>
                  </a:lnTo>
                  <a:lnTo>
                    <a:pt x="36613" y="132821"/>
                  </a:lnTo>
                  <a:lnTo>
                    <a:pt x="16777" y="174599"/>
                  </a:lnTo>
                  <a:lnTo>
                    <a:pt x="4320" y="219968"/>
                  </a:lnTo>
                  <a:lnTo>
                    <a:pt x="0" y="268173"/>
                  </a:lnTo>
                  <a:lnTo>
                    <a:pt x="0" y="1340827"/>
                  </a:lnTo>
                  <a:lnTo>
                    <a:pt x="4320" y="1389032"/>
                  </a:lnTo>
                  <a:lnTo>
                    <a:pt x="16777" y="1434401"/>
                  </a:lnTo>
                  <a:lnTo>
                    <a:pt x="36613" y="1476179"/>
                  </a:lnTo>
                  <a:lnTo>
                    <a:pt x="63071" y="1513608"/>
                  </a:lnTo>
                  <a:lnTo>
                    <a:pt x="95392" y="1545929"/>
                  </a:lnTo>
                  <a:lnTo>
                    <a:pt x="132821" y="1572387"/>
                  </a:lnTo>
                  <a:lnTo>
                    <a:pt x="174599" y="1592223"/>
                  </a:lnTo>
                  <a:lnTo>
                    <a:pt x="219968" y="1604680"/>
                  </a:lnTo>
                  <a:lnTo>
                    <a:pt x="268173" y="1609001"/>
                  </a:lnTo>
                  <a:lnTo>
                    <a:pt x="1441145" y="1609001"/>
                  </a:lnTo>
                  <a:lnTo>
                    <a:pt x="1489349" y="1604680"/>
                  </a:lnTo>
                  <a:lnTo>
                    <a:pt x="1534719" y="1592223"/>
                  </a:lnTo>
                  <a:lnTo>
                    <a:pt x="1576497" y="1572387"/>
                  </a:lnTo>
                  <a:lnTo>
                    <a:pt x="1613925" y="1545929"/>
                  </a:lnTo>
                  <a:lnTo>
                    <a:pt x="1646247" y="1513608"/>
                  </a:lnTo>
                  <a:lnTo>
                    <a:pt x="1672704" y="1476179"/>
                  </a:lnTo>
                  <a:lnTo>
                    <a:pt x="1692540" y="1434401"/>
                  </a:lnTo>
                  <a:lnTo>
                    <a:pt x="1704997" y="1389032"/>
                  </a:lnTo>
                  <a:lnTo>
                    <a:pt x="1709318" y="1340827"/>
                  </a:lnTo>
                  <a:lnTo>
                    <a:pt x="1709318" y="268173"/>
                  </a:lnTo>
                  <a:lnTo>
                    <a:pt x="1704997" y="219968"/>
                  </a:lnTo>
                  <a:lnTo>
                    <a:pt x="1692540" y="174599"/>
                  </a:lnTo>
                  <a:lnTo>
                    <a:pt x="1672704" y="132821"/>
                  </a:lnTo>
                  <a:lnTo>
                    <a:pt x="1646247" y="95392"/>
                  </a:lnTo>
                  <a:lnTo>
                    <a:pt x="1613925" y="63071"/>
                  </a:lnTo>
                  <a:lnTo>
                    <a:pt x="1576497" y="36613"/>
                  </a:lnTo>
                  <a:lnTo>
                    <a:pt x="1534719" y="16777"/>
                  </a:lnTo>
                  <a:lnTo>
                    <a:pt x="1489349" y="4320"/>
                  </a:lnTo>
                  <a:lnTo>
                    <a:pt x="1441145" y="0"/>
                  </a:lnTo>
                  <a:close/>
                </a:path>
              </a:pathLst>
            </a:custGeom>
            <a:solidFill>
              <a:srgbClr val="CCC1DA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37" name="object 3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790188" y="2855975"/>
              <a:ext cx="711695" cy="711704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819144" y="2895600"/>
              <a:ext cx="720848" cy="725423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3845072" y="2888263"/>
              <a:ext cx="598805" cy="598805"/>
            </a:xfrm>
            <a:custGeom>
              <a:avLst/>
              <a:gdLst/>
              <a:ahLst/>
              <a:cxnLst/>
              <a:rect l="l" t="t" r="r" b="b"/>
              <a:pathLst>
                <a:path w="598804" h="598804">
                  <a:moveTo>
                    <a:pt x="498500" y="0"/>
                  </a:moveTo>
                  <a:lnTo>
                    <a:pt x="99707" y="0"/>
                  </a:lnTo>
                  <a:lnTo>
                    <a:pt x="60896" y="7835"/>
                  </a:lnTo>
                  <a:lnTo>
                    <a:pt x="29203" y="29203"/>
                  </a:lnTo>
                  <a:lnTo>
                    <a:pt x="7835" y="60896"/>
                  </a:lnTo>
                  <a:lnTo>
                    <a:pt x="0" y="99707"/>
                  </a:lnTo>
                  <a:lnTo>
                    <a:pt x="0" y="498500"/>
                  </a:lnTo>
                  <a:lnTo>
                    <a:pt x="7835" y="537311"/>
                  </a:lnTo>
                  <a:lnTo>
                    <a:pt x="29203" y="569004"/>
                  </a:lnTo>
                  <a:lnTo>
                    <a:pt x="60896" y="590372"/>
                  </a:lnTo>
                  <a:lnTo>
                    <a:pt x="99707" y="598208"/>
                  </a:lnTo>
                  <a:lnTo>
                    <a:pt x="498500" y="598208"/>
                  </a:lnTo>
                  <a:lnTo>
                    <a:pt x="537303" y="590372"/>
                  </a:lnTo>
                  <a:lnTo>
                    <a:pt x="568993" y="569004"/>
                  </a:lnTo>
                  <a:lnTo>
                    <a:pt x="590360" y="537311"/>
                  </a:lnTo>
                  <a:lnTo>
                    <a:pt x="598195" y="498500"/>
                  </a:lnTo>
                  <a:lnTo>
                    <a:pt x="598195" y="99707"/>
                  </a:lnTo>
                  <a:lnTo>
                    <a:pt x="590360" y="60896"/>
                  </a:lnTo>
                  <a:lnTo>
                    <a:pt x="568993" y="29203"/>
                  </a:lnTo>
                  <a:lnTo>
                    <a:pt x="537303" y="7835"/>
                  </a:lnTo>
                  <a:lnTo>
                    <a:pt x="498500" y="0"/>
                  </a:lnTo>
                  <a:close/>
                </a:path>
              </a:pathLst>
            </a:custGeom>
            <a:solidFill>
              <a:srgbClr val="11D358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0" name="object 40"/>
            <p:cNvSpPr/>
            <p:nvPr/>
          </p:nvSpPr>
          <p:spPr>
            <a:xfrm>
              <a:off x="3845072" y="2888263"/>
              <a:ext cx="598805" cy="598805"/>
            </a:xfrm>
            <a:custGeom>
              <a:avLst/>
              <a:gdLst/>
              <a:ahLst/>
              <a:cxnLst/>
              <a:rect l="l" t="t" r="r" b="b"/>
              <a:pathLst>
                <a:path w="598804" h="598804">
                  <a:moveTo>
                    <a:pt x="0" y="99707"/>
                  </a:moveTo>
                  <a:lnTo>
                    <a:pt x="7835" y="60896"/>
                  </a:lnTo>
                  <a:lnTo>
                    <a:pt x="29203" y="29203"/>
                  </a:lnTo>
                  <a:lnTo>
                    <a:pt x="60896" y="7835"/>
                  </a:lnTo>
                  <a:lnTo>
                    <a:pt x="99707" y="0"/>
                  </a:lnTo>
                  <a:lnTo>
                    <a:pt x="498500" y="0"/>
                  </a:lnTo>
                  <a:lnTo>
                    <a:pt x="537303" y="7835"/>
                  </a:lnTo>
                  <a:lnTo>
                    <a:pt x="568993" y="29203"/>
                  </a:lnTo>
                  <a:lnTo>
                    <a:pt x="590360" y="60896"/>
                  </a:lnTo>
                  <a:lnTo>
                    <a:pt x="598195" y="99707"/>
                  </a:lnTo>
                  <a:lnTo>
                    <a:pt x="598195" y="498500"/>
                  </a:lnTo>
                  <a:lnTo>
                    <a:pt x="590360" y="537311"/>
                  </a:lnTo>
                  <a:lnTo>
                    <a:pt x="568993" y="569004"/>
                  </a:lnTo>
                  <a:lnTo>
                    <a:pt x="537303" y="590372"/>
                  </a:lnTo>
                  <a:lnTo>
                    <a:pt x="498500" y="598208"/>
                  </a:lnTo>
                  <a:lnTo>
                    <a:pt x="99707" y="598208"/>
                  </a:lnTo>
                  <a:lnTo>
                    <a:pt x="60896" y="590372"/>
                  </a:lnTo>
                  <a:lnTo>
                    <a:pt x="29203" y="569004"/>
                  </a:lnTo>
                  <a:lnTo>
                    <a:pt x="7835" y="537311"/>
                  </a:lnTo>
                  <a:lnTo>
                    <a:pt x="0" y="498500"/>
                  </a:lnTo>
                  <a:lnTo>
                    <a:pt x="0" y="99707"/>
                  </a:lnTo>
                  <a:close/>
                </a:path>
              </a:pathLst>
            </a:custGeom>
            <a:ln w="28575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41" name="object 4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790188" y="2109216"/>
              <a:ext cx="711695" cy="711704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819144" y="2148840"/>
              <a:ext cx="720848" cy="725423"/>
            </a:xfrm>
            <a:prstGeom prst="rect">
              <a:avLst/>
            </a:prstGeom>
          </p:spPr>
        </p:pic>
        <p:sp>
          <p:nvSpPr>
            <p:cNvPr id="43" name="object 43"/>
            <p:cNvSpPr/>
            <p:nvPr/>
          </p:nvSpPr>
          <p:spPr>
            <a:xfrm>
              <a:off x="3845072" y="2141938"/>
              <a:ext cx="598805" cy="598805"/>
            </a:xfrm>
            <a:custGeom>
              <a:avLst/>
              <a:gdLst/>
              <a:ahLst/>
              <a:cxnLst/>
              <a:rect l="l" t="t" r="r" b="b"/>
              <a:pathLst>
                <a:path w="598804" h="598805">
                  <a:moveTo>
                    <a:pt x="498500" y="0"/>
                  </a:moveTo>
                  <a:lnTo>
                    <a:pt x="99707" y="0"/>
                  </a:lnTo>
                  <a:lnTo>
                    <a:pt x="60896" y="7835"/>
                  </a:lnTo>
                  <a:lnTo>
                    <a:pt x="29203" y="29203"/>
                  </a:lnTo>
                  <a:lnTo>
                    <a:pt x="7835" y="60896"/>
                  </a:lnTo>
                  <a:lnTo>
                    <a:pt x="0" y="99707"/>
                  </a:lnTo>
                  <a:lnTo>
                    <a:pt x="0" y="498500"/>
                  </a:lnTo>
                  <a:lnTo>
                    <a:pt x="7835" y="537311"/>
                  </a:lnTo>
                  <a:lnTo>
                    <a:pt x="29203" y="569004"/>
                  </a:lnTo>
                  <a:lnTo>
                    <a:pt x="60896" y="590372"/>
                  </a:lnTo>
                  <a:lnTo>
                    <a:pt x="99707" y="598208"/>
                  </a:lnTo>
                  <a:lnTo>
                    <a:pt x="498500" y="598208"/>
                  </a:lnTo>
                  <a:lnTo>
                    <a:pt x="537303" y="590372"/>
                  </a:lnTo>
                  <a:lnTo>
                    <a:pt x="568993" y="569004"/>
                  </a:lnTo>
                  <a:lnTo>
                    <a:pt x="590360" y="537311"/>
                  </a:lnTo>
                  <a:lnTo>
                    <a:pt x="598195" y="498500"/>
                  </a:lnTo>
                  <a:lnTo>
                    <a:pt x="598195" y="99707"/>
                  </a:lnTo>
                  <a:lnTo>
                    <a:pt x="590360" y="60896"/>
                  </a:lnTo>
                  <a:lnTo>
                    <a:pt x="568993" y="29203"/>
                  </a:lnTo>
                  <a:lnTo>
                    <a:pt x="537303" y="7835"/>
                  </a:lnTo>
                  <a:lnTo>
                    <a:pt x="498500" y="0"/>
                  </a:lnTo>
                  <a:close/>
                </a:path>
              </a:pathLst>
            </a:custGeom>
            <a:solidFill>
              <a:srgbClr val="11D358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4" name="object 44"/>
            <p:cNvSpPr/>
            <p:nvPr/>
          </p:nvSpPr>
          <p:spPr>
            <a:xfrm>
              <a:off x="3845072" y="2141938"/>
              <a:ext cx="598805" cy="598805"/>
            </a:xfrm>
            <a:custGeom>
              <a:avLst/>
              <a:gdLst/>
              <a:ahLst/>
              <a:cxnLst/>
              <a:rect l="l" t="t" r="r" b="b"/>
              <a:pathLst>
                <a:path w="598804" h="598805">
                  <a:moveTo>
                    <a:pt x="0" y="99707"/>
                  </a:moveTo>
                  <a:lnTo>
                    <a:pt x="7835" y="60896"/>
                  </a:lnTo>
                  <a:lnTo>
                    <a:pt x="29203" y="29203"/>
                  </a:lnTo>
                  <a:lnTo>
                    <a:pt x="60896" y="7835"/>
                  </a:lnTo>
                  <a:lnTo>
                    <a:pt x="99707" y="0"/>
                  </a:lnTo>
                  <a:lnTo>
                    <a:pt x="498500" y="0"/>
                  </a:lnTo>
                  <a:lnTo>
                    <a:pt x="537303" y="7835"/>
                  </a:lnTo>
                  <a:lnTo>
                    <a:pt x="568993" y="29203"/>
                  </a:lnTo>
                  <a:lnTo>
                    <a:pt x="590360" y="60896"/>
                  </a:lnTo>
                  <a:lnTo>
                    <a:pt x="598195" y="99707"/>
                  </a:lnTo>
                  <a:lnTo>
                    <a:pt x="598195" y="498500"/>
                  </a:lnTo>
                  <a:lnTo>
                    <a:pt x="590360" y="537311"/>
                  </a:lnTo>
                  <a:lnTo>
                    <a:pt x="568993" y="569004"/>
                  </a:lnTo>
                  <a:lnTo>
                    <a:pt x="537303" y="590372"/>
                  </a:lnTo>
                  <a:lnTo>
                    <a:pt x="498500" y="598208"/>
                  </a:lnTo>
                  <a:lnTo>
                    <a:pt x="99707" y="598208"/>
                  </a:lnTo>
                  <a:lnTo>
                    <a:pt x="60896" y="590372"/>
                  </a:lnTo>
                  <a:lnTo>
                    <a:pt x="29203" y="569004"/>
                  </a:lnTo>
                  <a:lnTo>
                    <a:pt x="7835" y="537311"/>
                  </a:lnTo>
                  <a:lnTo>
                    <a:pt x="0" y="498500"/>
                  </a:lnTo>
                  <a:lnTo>
                    <a:pt x="0" y="99707"/>
                  </a:lnTo>
                  <a:close/>
                </a:path>
              </a:pathLst>
            </a:custGeom>
            <a:ln w="28575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45" name="object 45"/>
          <p:cNvSpPr txBox="1"/>
          <p:nvPr/>
        </p:nvSpPr>
        <p:spPr>
          <a:xfrm>
            <a:off x="6020483" y="677111"/>
            <a:ext cx="2749550" cy="2324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350" b="0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Committing </a:t>
            </a:r>
            <a:r>
              <a:rPr kumimoji="0" sz="1350" b="0" i="0" u="none" strike="noStrike" kern="1200" cap="none" spc="-1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peers validate</a:t>
            </a:r>
            <a:r>
              <a:rPr kumimoji="0" sz="1350" b="0" i="0" u="none" strike="noStrike" kern="1200" cap="none" spc="2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1350" b="0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transactions</a:t>
            </a:r>
            <a:endParaRPr kumimoji="0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5950392" y="1088698"/>
            <a:ext cx="3077210" cy="1052211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5240" marR="5080" lvl="0" indent="-3175" algn="just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35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Every </a:t>
            </a:r>
            <a:r>
              <a:rPr kumimoji="0" sz="13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committing peer </a:t>
            </a:r>
            <a:r>
              <a:rPr kumimoji="0" sz="135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validates against </a:t>
            </a:r>
            <a:r>
              <a:rPr kumimoji="0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the  </a:t>
            </a:r>
            <a:r>
              <a:rPr kumimoji="0" sz="13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endorsement </a:t>
            </a:r>
            <a:r>
              <a:rPr kumimoji="0" sz="135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policy. </a:t>
            </a:r>
            <a:r>
              <a:rPr kumimoji="0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Also check </a:t>
            </a:r>
            <a:r>
              <a:rPr kumimoji="0" sz="135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RW </a:t>
            </a:r>
            <a:r>
              <a:rPr kumimoji="0" sz="13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sets </a:t>
            </a:r>
            <a:r>
              <a:rPr kumimoji="0" sz="135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are  </a:t>
            </a:r>
            <a:r>
              <a:rPr kumimoji="0" sz="13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still valid </a:t>
            </a:r>
            <a:r>
              <a:rPr kumimoji="0" sz="135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for current </a:t>
            </a:r>
            <a:r>
              <a:rPr kumimoji="0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world</a:t>
            </a:r>
            <a:r>
              <a:rPr kumimoji="0" sz="135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135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state</a:t>
            </a:r>
            <a:endParaRPr kumimoji="0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12700" marR="9525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35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Validated </a:t>
            </a:r>
            <a:r>
              <a:rPr kumimoji="0" sz="13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transactions </a:t>
            </a:r>
            <a:r>
              <a:rPr kumimoji="0" sz="135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are </a:t>
            </a:r>
            <a:r>
              <a:rPr kumimoji="0" sz="13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applied to the  </a:t>
            </a:r>
            <a:r>
              <a:rPr kumimoji="0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world </a:t>
            </a:r>
            <a:r>
              <a:rPr kumimoji="0" sz="135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state </a:t>
            </a:r>
            <a:r>
              <a:rPr kumimoji="0" sz="13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and </a:t>
            </a:r>
            <a:r>
              <a:rPr kumimoji="0" sz="135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retained </a:t>
            </a:r>
            <a:r>
              <a:rPr kumimoji="0" sz="13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on </a:t>
            </a:r>
            <a:r>
              <a:rPr kumimoji="0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the </a:t>
            </a:r>
            <a:r>
              <a:rPr kumimoji="0" sz="1350" b="0" i="0" u="none" strike="noStrike" kern="1200" cap="none" spc="-5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ledger</a:t>
            </a:r>
            <a:endParaRPr kumimoji="0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graphicFrame>
        <p:nvGraphicFramePr>
          <p:cNvPr id="47" name="object 47"/>
          <p:cNvGraphicFramePr>
            <a:graphicFrameLocks noGrp="1"/>
          </p:cNvGraphicFramePr>
          <p:nvPr/>
        </p:nvGraphicFramePr>
        <p:xfrm>
          <a:off x="5975623" y="2851871"/>
          <a:ext cx="2581273" cy="155221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585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9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92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14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921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9883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6449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850">
                        <a:latin typeface="Times New Roman"/>
                        <a:cs typeface="Times New Roman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800" spc="-5" dirty="0">
                          <a:latin typeface="Calibri"/>
                          <a:cs typeface="Calibri"/>
                        </a:rPr>
                        <a:t>Endorser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127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850">
                        <a:latin typeface="Times New Roman"/>
                        <a:cs typeface="Times New Roman"/>
                      </a:endParaRPr>
                    </a:p>
                    <a:p>
                      <a:pPr marL="55244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800" spc="-5" dirty="0">
                          <a:latin typeface="Calibri"/>
                          <a:cs typeface="Calibri"/>
                        </a:rPr>
                        <a:t>Ledger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127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95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800" spc="-5" dirty="0">
                          <a:latin typeface="Calibri"/>
                          <a:cs typeface="Calibri"/>
                        </a:rPr>
                        <a:t>Committing</a:t>
                      </a:r>
                      <a:r>
                        <a:rPr sz="8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800" spc="-5" dirty="0">
                          <a:latin typeface="Calibri"/>
                          <a:cs typeface="Calibri"/>
                        </a:rPr>
                        <a:t>Peer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marL="55244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800" spc="-5" dirty="0">
                          <a:latin typeface="Calibri"/>
                          <a:cs typeface="Calibri"/>
                        </a:rPr>
                        <a:t>Application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753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sz="800" spc="-5" dirty="0">
                          <a:latin typeface="Calibri"/>
                          <a:cs typeface="Calibri"/>
                        </a:rPr>
                        <a:t>Ordering Node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635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0646">
                <a:tc>
                  <a:txBody>
                    <a:bodyPr/>
                    <a:lstStyle/>
                    <a:p>
                      <a:pPr marL="91440" marR="4445">
                        <a:lnSpc>
                          <a:spcPct val="100000"/>
                        </a:lnSpc>
                        <a:spcBef>
                          <a:spcPts val="685"/>
                        </a:spcBef>
                        <a:tabLst>
                          <a:tab pos="1167765" algn="l"/>
                          <a:tab pos="1445895" algn="l"/>
                        </a:tabLst>
                      </a:pPr>
                      <a:r>
                        <a:rPr sz="800" dirty="0">
                          <a:latin typeface="Calibri"/>
                          <a:cs typeface="Calibri"/>
                        </a:rPr>
                        <a:t>Smart</a:t>
                      </a:r>
                      <a:r>
                        <a:rPr sz="800" spc="-114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800" spc="-5" dirty="0">
                          <a:latin typeface="Calibri"/>
                          <a:cs typeface="Calibri"/>
                        </a:rPr>
                        <a:t>Contract </a:t>
                      </a:r>
                      <a:r>
                        <a:rPr sz="800" dirty="0">
                          <a:latin typeface="Calibri"/>
                          <a:cs typeface="Calibri"/>
                        </a:rPr>
                        <a:t>	</a:t>
                      </a:r>
                      <a:r>
                        <a:rPr sz="800" u="dash" dirty="0">
                          <a:uFill>
                            <a:solidFill>
                              <a:srgbClr val="3C75BD"/>
                            </a:solidFill>
                          </a:uFill>
                          <a:latin typeface="Calibri"/>
                          <a:cs typeface="Calibri"/>
                        </a:rPr>
                        <a:t> 	</a:t>
                      </a:r>
                      <a:r>
                        <a:rPr sz="8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800" spc="-5" dirty="0">
                          <a:latin typeface="Calibri"/>
                          <a:cs typeface="Calibri"/>
                        </a:rPr>
                        <a:t>            </a:t>
                      </a:r>
                      <a:r>
                        <a:rPr sz="800" spc="6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800" spc="-5" dirty="0">
                          <a:latin typeface="Calibri"/>
                          <a:cs typeface="Calibri"/>
                        </a:rPr>
                        <a:t>(Chaincode)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86995" marB="0">
                    <a:lnL w="12700">
                      <a:solidFill>
                        <a:srgbClr val="000000"/>
                      </a:solidFill>
                      <a:prstDash val="solid"/>
                    </a:lnL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5244" marR="180340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800" dirty="0">
                          <a:latin typeface="Calibri"/>
                          <a:cs typeface="Calibri"/>
                        </a:rPr>
                        <a:t>E</a:t>
                      </a:r>
                      <a:r>
                        <a:rPr sz="800" spc="-5" dirty="0">
                          <a:latin typeface="Calibri"/>
                          <a:cs typeface="Calibri"/>
                        </a:rPr>
                        <a:t>ndorse</a:t>
                      </a:r>
                      <a:r>
                        <a:rPr sz="800" spc="5" dirty="0">
                          <a:latin typeface="Calibri"/>
                          <a:cs typeface="Calibri"/>
                        </a:rPr>
                        <a:t>m</a:t>
                      </a:r>
                      <a:r>
                        <a:rPr sz="800" spc="-5" dirty="0">
                          <a:latin typeface="Calibri"/>
                          <a:cs typeface="Calibri"/>
                        </a:rPr>
                        <a:t>en</a:t>
                      </a:r>
                      <a:r>
                        <a:rPr sz="800" dirty="0">
                          <a:latin typeface="Calibri"/>
                          <a:cs typeface="Calibri"/>
                        </a:rPr>
                        <a:t>t  </a:t>
                      </a:r>
                      <a:r>
                        <a:rPr sz="800" spc="-5" dirty="0">
                          <a:latin typeface="Calibri"/>
                          <a:cs typeface="Calibri"/>
                        </a:rPr>
                        <a:t>Policy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86995" marB="0"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48" name="object 48"/>
          <p:cNvGrpSpPr/>
          <p:nvPr/>
        </p:nvGrpSpPr>
        <p:grpSpPr>
          <a:xfrm>
            <a:off x="6830568" y="2918459"/>
            <a:ext cx="382905" cy="1507490"/>
            <a:chOff x="6830568" y="2918459"/>
            <a:chExt cx="382905" cy="1507490"/>
          </a:xfrm>
        </p:grpSpPr>
        <p:pic>
          <p:nvPicPr>
            <p:cNvPr id="49" name="object 4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830568" y="2918459"/>
              <a:ext cx="380999" cy="380999"/>
            </a:xfrm>
            <a:prstGeom prst="rect">
              <a:avLst/>
            </a:prstGeom>
          </p:spPr>
        </p:pic>
        <p:sp>
          <p:nvSpPr>
            <p:cNvPr id="50" name="object 50"/>
            <p:cNvSpPr/>
            <p:nvPr/>
          </p:nvSpPr>
          <p:spPr>
            <a:xfrm>
              <a:off x="6885931" y="2950855"/>
              <a:ext cx="267335" cy="267335"/>
            </a:xfrm>
            <a:custGeom>
              <a:avLst/>
              <a:gdLst/>
              <a:ahLst/>
              <a:cxnLst/>
              <a:rect l="l" t="t" r="r" b="b"/>
              <a:pathLst>
                <a:path w="267334" h="267335">
                  <a:moveTo>
                    <a:pt x="222707" y="0"/>
                  </a:moveTo>
                  <a:lnTo>
                    <a:pt x="44538" y="0"/>
                  </a:lnTo>
                  <a:lnTo>
                    <a:pt x="27201" y="3499"/>
                  </a:lnTo>
                  <a:lnTo>
                    <a:pt x="13044" y="13044"/>
                  </a:lnTo>
                  <a:lnTo>
                    <a:pt x="3499" y="27201"/>
                  </a:lnTo>
                  <a:lnTo>
                    <a:pt x="0" y="44538"/>
                  </a:lnTo>
                  <a:lnTo>
                    <a:pt x="0" y="222758"/>
                  </a:lnTo>
                  <a:lnTo>
                    <a:pt x="3499" y="240095"/>
                  </a:lnTo>
                  <a:lnTo>
                    <a:pt x="13044" y="254252"/>
                  </a:lnTo>
                  <a:lnTo>
                    <a:pt x="27201" y="263797"/>
                  </a:lnTo>
                  <a:lnTo>
                    <a:pt x="44538" y="267296"/>
                  </a:lnTo>
                  <a:lnTo>
                    <a:pt x="222707" y="267296"/>
                  </a:lnTo>
                  <a:lnTo>
                    <a:pt x="240044" y="263797"/>
                  </a:lnTo>
                  <a:lnTo>
                    <a:pt x="254201" y="254252"/>
                  </a:lnTo>
                  <a:lnTo>
                    <a:pt x="263746" y="240095"/>
                  </a:lnTo>
                  <a:lnTo>
                    <a:pt x="267246" y="222758"/>
                  </a:lnTo>
                  <a:lnTo>
                    <a:pt x="267246" y="44538"/>
                  </a:lnTo>
                  <a:lnTo>
                    <a:pt x="263746" y="27201"/>
                  </a:lnTo>
                  <a:lnTo>
                    <a:pt x="254201" y="13044"/>
                  </a:lnTo>
                  <a:lnTo>
                    <a:pt x="240044" y="3499"/>
                  </a:lnTo>
                  <a:lnTo>
                    <a:pt x="222707" y="0"/>
                  </a:lnTo>
                  <a:close/>
                </a:path>
              </a:pathLst>
            </a:custGeom>
            <a:solidFill>
              <a:srgbClr val="266FC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1" name="object 51"/>
            <p:cNvSpPr/>
            <p:nvPr/>
          </p:nvSpPr>
          <p:spPr>
            <a:xfrm>
              <a:off x="6885931" y="2950855"/>
              <a:ext cx="267335" cy="267335"/>
            </a:xfrm>
            <a:custGeom>
              <a:avLst/>
              <a:gdLst/>
              <a:ahLst/>
              <a:cxnLst/>
              <a:rect l="l" t="t" r="r" b="b"/>
              <a:pathLst>
                <a:path w="267334" h="267335">
                  <a:moveTo>
                    <a:pt x="0" y="44538"/>
                  </a:moveTo>
                  <a:lnTo>
                    <a:pt x="3499" y="27201"/>
                  </a:lnTo>
                  <a:lnTo>
                    <a:pt x="13044" y="13044"/>
                  </a:lnTo>
                  <a:lnTo>
                    <a:pt x="27201" y="3499"/>
                  </a:lnTo>
                  <a:lnTo>
                    <a:pt x="44538" y="0"/>
                  </a:lnTo>
                  <a:lnTo>
                    <a:pt x="222707" y="0"/>
                  </a:lnTo>
                  <a:lnTo>
                    <a:pt x="240044" y="3499"/>
                  </a:lnTo>
                  <a:lnTo>
                    <a:pt x="254201" y="13044"/>
                  </a:lnTo>
                  <a:lnTo>
                    <a:pt x="263746" y="27201"/>
                  </a:lnTo>
                  <a:lnTo>
                    <a:pt x="267246" y="44538"/>
                  </a:lnTo>
                  <a:lnTo>
                    <a:pt x="267246" y="222758"/>
                  </a:lnTo>
                  <a:lnTo>
                    <a:pt x="263746" y="240095"/>
                  </a:lnTo>
                  <a:lnTo>
                    <a:pt x="254201" y="254252"/>
                  </a:lnTo>
                  <a:lnTo>
                    <a:pt x="240044" y="263797"/>
                  </a:lnTo>
                  <a:lnTo>
                    <a:pt x="222707" y="267296"/>
                  </a:lnTo>
                  <a:lnTo>
                    <a:pt x="44538" y="267296"/>
                  </a:lnTo>
                  <a:lnTo>
                    <a:pt x="27201" y="263797"/>
                  </a:lnTo>
                  <a:lnTo>
                    <a:pt x="13044" y="254252"/>
                  </a:lnTo>
                  <a:lnTo>
                    <a:pt x="3499" y="240095"/>
                  </a:lnTo>
                  <a:lnTo>
                    <a:pt x="0" y="222758"/>
                  </a:lnTo>
                  <a:lnTo>
                    <a:pt x="0" y="44538"/>
                  </a:lnTo>
                  <a:close/>
                </a:path>
              </a:pathLst>
            </a:custGeom>
            <a:ln w="28575">
              <a:solidFill>
                <a:srgbClr val="266FC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52" name="object 5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832092" y="3299460"/>
              <a:ext cx="380999" cy="380999"/>
            </a:xfrm>
            <a:prstGeom prst="rect">
              <a:avLst/>
            </a:prstGeom>
          </p:spPr>
        </p:pic>
        <p:sp>
          <p:nvSpPr>
            <p:cNvPr id="53" name="object 53"/>
            <p:cNvSpPr/>
            <p:nvPr/>
          </p:nvSpPr>
          <p:spPr>
            <a:xfrm>
              <a:off x="6886850" y="3331657"/>
              <a:ext cx="267335" cy="267335"/>
            </a:xfrm>
            <a:custGeom>
              <a:avLst/>
              <a:gdLst/>
              <a:ahLst/>
              <a:cxnLst/>
              <a:rect l="l" t="t" r="r" b="b"/>
              <a:pathLst>
                <a:path w="267334" h="267335">
                  <a:moveTo>
                    <a:pt x="222707" y="0"/>
                  </a:moveTo>
                  <a:lnTo>
                    <a:pt x="44538" y="0"/>
                  </a:lnTo>
                  <a:lnTo>
                    <a:pt x="27201" y="3499"/>
                  </a:lnTo>
                  <a:lnTo>
                    <a:pt x="13044" y="13044"/>
                  </a:lnTo>
                  <a:lnTo>
                    <a:pt x="3499" y="27201"/>
                  </a:lnTo>
                  <a:lnTo>
                    <a:pt x="0" y="44538"/>
                  </a:lnTo>
                  <a:lnTo>
                    <a:pt x="0" y="222758"/>
                  </a:lnTo>
                  <a:lnTo>
                    <a:pt x="3499" y="240095"/>
                  </a:lnTo>
                  <a:lnTo>
                    <a:pt x="13044" y="254252"/>
                  </a:lnTo>
                  <a:lnTo>
                    <a:pt x="27201" y="263797"/>
                  </a:lnTo>
                  <a:lnTo>
                    <a:pt x="44538" y="267296"/>
                  </a:lnTo>
                  <a:lnTo>
                    <a:pt x="222707" y="267296"/>
                  </a:lnTo>
                  <a:lnTo>
                    <a:pt x="240044" y="263797"/>
                  </a:lnTo>
                  <a:lnTo>
                    <a:pt x="254201" y="254252"/>
                  </a:lnTo>
                  <a:lnTo>
                    <a:pt x="263746" y="240095"/>
                  </a:lnTo>
                  <a:lnTo>
                    <a:pt x="267246" y="222758"/>
                  </a:lnTo>
                  <a:lnTo>
                    <a:pt x="267246" y="44538"/>
                  </a:lnTo>
                  <a:lnTo>
                    <a:pt x="263746" y="27201"/>
                  </a:lnTo>
                  <a:lnTo>
                    <a:pt x="254201" y="13044"/>
                  </a:lnTo>
                  <a:lnTo>
                    <a:pt x="240044" y="3499"/>
                  </a:lnTo>
                  <a:lnTo>
                    <a:pt x="222707" y="0"/>
                  </a:lnTo>
                  <a:close/>
                </a:path>
              </a:pathLst>
            </a:custGeom>
            <a:solidFill>
              <a:srgbClr val="DADADA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4" name="object 54"/>
            <p:cNvSpPr/>
            <p:nvPr/>
          </p:nvSpPr>
          <p:spPr>
            <a:xfrm>
              <a:off x="6886850" y="3331657"/>
              <a:ext cx="267335" cy="267335"/>
            </a:xfrm>
            <a:custGeom>
              <a:avLst/>
              <a:gdLst/>
              <a:ahLst/>
              <a:cxnLst/>
              <a:rect l="l" t="t" r="r" b="b"/>
              <a:pathLst>
                <a:path w="267334" h="267335">
                  <a:moveTo>
                    <a:pt x="0" y="44538"/>
                  </a:moveTo>
                  <a:lnTo>
                    <a:pt x="3499" y="27201"/>
                  </a:lnTo>
                  <a:lnTo>
                    <a:pt x="13044" y="13044"/>
                  </a:lnTo>
                  <a:lnTo>
                    <a:pt x="27201" y="3499"/>
                  </a:lnTo>
                  <a:lnTo>
                    <a:pt x="44538" y="0"/>
                  </a:lnTo>
                  <a:lnTo>
                    <a:pt x="222707" y="0"/>
                  </a:lnTo>
                  <a:lnTo>
                    <a:pt x="240044" y="3499"/>
                  </a:lnTo>
                  <a:lnTo>
                    <a:pt x="254201" y="13044"/>
                  </a:lnTo>
                  <a:lnTo>
                    <a:pt x="263746" y="27201"/>
                  </a:lnTo>
                  <a:lnTo>
                    <a:pt x="267246" y="44538"/>
                  </a:lnTo>
                  <a:lnTo>
                    <a:pt x="267246" y="222758"/>
                  </a:lnTo>
                  <a:lnTo>
                    <a:pt x="263746" y="240095"/>
                  </a:lnTo>
                  <a:lnTo>
                    <a:pt x="254201" y="254252"/>
                  </a:lnTo>
                  <a:lnTo>
                    <a:pt x="240044" y="263797"/>
                  </a:lnTo>
                  <a:lnTo>
                    <a:pt x="222707" y="267296"/>
                  </a:lnTo>
                  <a:lnTo>
                    <a:pt x="44538" y="267296"/>
                  </a:lnTo>
                  <a:lnTo>
                    <a:pt x="27201" y="263797"/>
                  </a:lnTo>
                  <a:lnTo>
                    <a:pt x="13044" y="254252"/>
                  </a:lnTo>
                  <a:lnTo>
                    <a:pt x="3499" y="240095"/>
                  </a:lnTo>
                  <a:lnTo>
                    <a:pt x="0" y="222758"/>
                  </a:lnTo>
                  <a:lnTo>
                    <a:pt x="0" y="44538"/>
                  </a:lnTo>
                  <a:close/>
                </a:path>
              </a:pathLst>
            </a:custGeom>
            <a:ln w="28575">
              <a:solidFill>
                <a:srgbClr val="266FC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55" name="object 5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830568" y="3659123"/>
              <a:ext cx="380999" cy="380999"/>
            </a:xfrm>
            <a:prstGeom prst="rect">
              <a:avLst/>
            </a:prstGeom>
          </p:spPr>
        </p:pic>
        <p:sp>
          <p:nvSpPr>
            <p:cNvPr id="56" name="object 56"/>
            <p:cNvSpPr/>
            <p:nvPr/>
          </p:nvSpPr>
          <p:spPr>
            <a:xfrm>
              <a:off x="6885930" y="3691900"/>
              <a:ext cx="267335" cy="267335"/>
            </a:xfrm>
            <a:custGeom>
              <a:avLst/>
              <a:gdLst/>
              <a:ahLst/>
              <a:cxnLst/>
              <a:rect l="l" t="t" r="r" b="b"/>
              <a:pathLst>
                <a:path w="267334" h="267335">
                  <a:moveTo>
                    <a:pt x="222707" y="0"/>
                  </a:moveTo>
                  <a:lnTo>
                    <a:pt x="44538" y="0"/>
                  </a:lnTo>
                  <a:lnTo>
                    <a:pt x="27201" y="3499"/>
                  </a:lnTo>
                  <a:lnTo>
                    <a:pt x="13044" y="13044"/>
                  </a:lnTo>
                  <a:lnTo>
                    <a:pt x="3499" y="27201"/>
                  </a:lnTo>
                  <a:lnTo>
                    <a:pt x="0" y="44538"/>
                  </a:lnTo>
                  <a:lnTo>
                    <a:pt x="0" y="222757"/>
                  </a:lnTo>
                  <a:lnTo>
                    <a:pt x="3499" y="240095"/>
                  </a:lnTo>
                  <a:lnTo>
                    <a:pt x="13044" y="254252"/>
                  </a:lnTo>
                  <a:lnTo>
                    <a:pt x="27201" y="263797"/>
                  </a:lnTo>
                  <a:lnTo>
                    <a:pt x="44538" y="267296"/>
                  </a:lnTo>
                  <a:lnTo>
                    <a:pt x="222707" y="267296"/>
                  </a:lnTo>
                  <a:lnTo>
                    <a:pt x="240044" y="263797"/>
                  </a:lnTo>
                  <a:lnTo>
                    <a:pt x="254201" y="254252"/>
                  </a:lnTo>
                  <a:lnTo>
                    <a:pt x="263746" y="240095"/>
                  </a:lnTo>
                  <a:lnTo>
                    <a:pt x="267246" y="222757"/>
                  </a:lnTo>
                  <a:lnTo>
                    <a:pt x="267246" y="44538"/>
                  </a:lnTo>
                  <a:lnTo>
                    <a:pt x="263746" y="27201"/>
                  </a:lnTo>
                  <a:lnTo>
                    <a:pt x="254201" y="13044"/>
                  </a:lnTo>
                  <a:lnTo>
                    <a:pt x="240044" y="3499"/>
                  </a:lnTo>
                  <a:lnTo>
                    <a:pt x="222707" y="0"/>
                  </a:lnTo>
                  <a:close/>
                </a:path>
              </a:pathLst>
            </a:custGeom>
            <a:solidFill>
              <a:srgbClr val="11D358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7" name="object 57"/>
            <p:cNvSpPr/>
            <p:nvPr/>
          </p:nvSpPr>
          <p:spPr>
            <a:xfrm>
              <a:off x="6885930" y="3691900"/>
              <a:ext cx="267335" cy="267335"/>
            </a:xfrm>
            <a:custGeom>
              <a:avLst/>
              <a:gdLst/>
              <a:ahLst/>
              <a:cxnLst/>
              <a:rect l="l" t="t" r="r" b="b"/>
              <a:pathLst>
                <a:path w="267334" h="267335">
                  <a:moveTo>
                    <a:pt x="0" y="44538"/>
                  </a:moveTo>
                  <a:lnTo>
                    <a:pt x="3499" y="27201"/>
                  </a:lnTo>
                  <a:lnTo>
                    <a:pt x="13044" y="13044"/>
                  </a:lnTo>
                  <a:lnTo>
                    <a:pt x="27201" y="3499"/>
                  </a:lnTo>
                  <a:lnTo>
                    <a:pt x="44538" y="0"/>
                  </a:lnTo>
                  <a:lnTo>
                    <a:pt x="222707" y="0"/>
                  </a:lnTo>
                  <a:lnTo>
                    <a:pt x="240044" y="3499"/>
                  </a:lnTo>
                  <a:lnTo>
                    <a:pt x="254201" y="13044"/>
                  </a:lnTo>
                  <a:lnTo>
                    <a:pt x="263746" y="27201"/>
                  </a:lnTo>
                  <a:lnTo>
                    <a:pt x="267246" y="44538"/>
                  </a:lnTo>
                  <a:lnTo>
                    <a:pt x="267246" y="222757"/>
                  </a:lnTo>
                  <a:lnTo>
                    <a:pt x="263746" y="240095"/>
                  </a:lnTo>
                  <a:lnTo>
                    <a:pt x="254201" y="254252"/>
                  </a:lnTo>
                  <a:lnTo>
                    <a:pt x="240044" y="263797"/>
                  </a:lnTo>
                  <a:lnTo>
                    <a:pt x="222707" y="267296"/>
                  </a:lnTo>
                  <a:lnTo>
                    <a:pt x="44538" y="267296"/>
                  </a:lnTo>
                  <a:lnTo>
                    <a:pt x="27201" y="263797"/>
                  </a:lnTo>
                  <a:lnTo>
                    <a:pt x="13044" y="254252"/>
                  </a:lnTo>
                  <a:lnTo>
                    <a:pt x="3499" y="240095"/>
                  </a:lnTo>
                  <a:lnTo>
                    <a:pt x="0" y="222757"/>
                  </a:lnTo>
                  <a:lnTo>
                    <a:pt x="0" y="44538"/>
                  </a:lnTo>
                  <a:close/>
                </a:path>
              </a:pathLst>
            </a:custGeom>
            <a:ln w="28575">
              <a:solidFill>
                <a:srgbClr val="266FC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58" name="object 5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830568" y="4044696"/>
              <a:ext cx="380999" cy="380999"/>
            </a:xfrm>
            <a:prstGeom prst="rect">
              <a:avLst/>
            </a:prstGeom>
          </p:spPr>
        </p:pic>
        <p:sp>
          <p:nvSpPr>
            <p:cNvPr id="59" name="object 59"/>
            <p:cNvSpPr/>
            <p:nvPr/>
          </p:nvSpPr>
          <p:spPr>
            <a:xfrm>
              <a:off x="6885930" y="4077610"/>
              <a:ext cx="267335" cy="267335"/>
            </a:xfrm>
            <a:custGeom>
              <a:avLst/>
              <a:gdLst/>
              <a:ahLst/>
              <a:cxnLst/>
              <a:rect l="l" t="t" r="r" b="b"/>
              <a:pathLst>
                <a:path w="267334" h="267335">
                  <a:moveTo>
                    <a:pt x="222707" y="0"/>
                  </a:moveTo>
                  <a:lnTo>
                    <a:pt x="44538" y="0"/>
                  </a:lnTo>
                  <a:lnTo>
                    <a:pt x="27201" y="3499"/>
                  </a:lnTo>
                  <a:lnTo>
                    <a:pt x="13044" y="13044"/>
                  </a:lnTo>
                  <a:lnTo>
                    <a:pt x="3499" y="27201"/>
                  </a:lnTo>
                  <a:lnTo>
                    <a:pt x="0" y="44538"/>
                  </a:lnTo>
                  <a:lnTo>
                    <a:pt x="0" y="222758"/>
                  </a:lnTo>
                  <a:lnTo>
                    <a:pt x="3499" y="240095"/>
                  </a:lnTo>
                  <a:lnTo>
                    <a:pt x="13044" y="254252"/>
                  </a:lnTo>
                  <a:lnTo>
                    <a:pt x="27201" y="263797"/>
                  </a:lnTo>
                  <a:lnTo>
                    <a:pt x="44538" y="267296"/>
                  </a:lnTo>
                  <a:lnTo>
                    <a:pt x="222707" y="267296"/>
                  </a:lnTo>
                  <a:lnTo>
                    <a:pt x="240044" y="263797"/>
                  </a:lnTo>
                  <a:lnTo>
                    <a:pt x="254201" y="254252"/>
                  </a:lnTo>
                  <a:lnTo>
                    <a:pt x="263746" y="240095"/>
                  </a:lnTo>
                  <a:lnTo>
                    <a:pt x="267246" y="222758"/>
                  </a:lnTo>
                  <a:lnTo>
                    <a:pt x="267246" y="44538"/>
                  </a:lnTo>
                  <a:lnTo>
                    <a:pt x="263746" y="27201"/>
                  </a:lnTo>
                  <a:lnTo>
                    <a:pt x="254201" y="13044"/>
                  </a:lnTo>
                  <a:lnTo>
                    <a:pt x="240044" y="3499"/>
                  </a:lnTo>
                  <a:lnTo>
                    <a:pt x="222707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0" name="object 60"/>
            <p:cNvSpPr/>
            <p:nvPr/>
          </p:nvSpPr>
          <p:spPr>
            <a:xfrm>
              <a:off x="6885930" y="4077610"/>
              <a:ext cx="267335" cy="267335"/>
            </a:xfrm>
            <a:custGeom>
              <a:avLst/>
              <a:gdLst/>
              <a:ahLst/>
              <a:cxnLst/>
              <a:rect l="l" t="t" r="r" b="b"/>
              <a:pathLst>
                <a:path w="267334" h="267335">
                  <a:moveTo>
                    <a:pt x="0" y="44538"/>
                  </a:moveTo>
                  <a:lnTo>
                    <a:pt x="3499" y="27201"/>
                  </a:lnTo>
                  <a:lnTo>
                    <a:pt x="13044" y="13044"/>
                  </a:lnTo>
                  <a:lnTo>
                    <a:pt x="27201" y="3499"/>
                  </a:lnTo>
                  <a:lnTo>
                    <a:pt x="44538" y="0"/>
                  </a:lnTo>
                  <a:lnTo>
                    <a:pt x="222707" y="0"/>
                  </a:lnTo>
                  <a:lnTo>
                    <a:pt x="240044" y="3499"/>
                  </a:lnTo>
                  <a:lnTo>
                    <a:pt x="254201" y="13044"/>
                  </a:lnTo>
                  <a:lnTo>
                    <a:pt x="263746" y="27201"/>
                  </a:lnTo>
                  <a:lnTo>
                    <a:pt x="267246" y="44538"/>
                  </a:lnTo>
                  <a:lnTo>
                    <a:pt x="267246" y="222758"/>
                  </a:lnTo>
                  <a:lnTo>
                    <a:pt x="263746" y="240095"/>
                  </a:lnTo>
                  <a:lnTo>
                    <a:pt x="254201" y="254252"/>
                  </a:lnTo>
                  <a:lnTo>
                    <a:pt x="240044" y="263797"/>
                  </a:lnTo>
                  <a:lnTo>
                    <a:pt x="222707" y="267296"/>
                  </a:lnTo>
                  <a:lnTo>
                    <a:pt x="44538" y="267296"/>
                  </a:lnTo>
                  <a:lnTo>
                    <a:pt x="27201" y="263797"/>
                  </a:lnTo>
                  <a:lnTo>
                    <a:pt x="13044" y="254252"/>
                  </a:lnTo>
                  <a:lnTo>
                    <a:pt x="3499" y="240095"/>
                  </a:lnTo>
                  <a:lnTo>
                    <a:pt x="0" y="222758"/>
                  </a:lnTo>
                  <a:lnTo>
                    <a:pt x="0" y="44538"/>
                  </a:lnTo>
                  <a:close/>
                </a:path>
              </a:pathLst>
            </a:custGeom>
            <a:ln w="28575">
              <a:solidFill>
                <a:srgbClr val="266FC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61" name="object 61"/>
          <p:cNvGrpSpPr/>
          <p:nvPr/>
        </p:nvGrpSpPr>
        <p:grpSpPr>
          <a:xfrm>
            <a:off x="7331303" y="3008414"/>
            <a:ext cx="432434" cy="114300"/>
            <a:chOff x="7331303" y="3008414"/>
            <a:chExt cx="432434" cy="114300"/>
          </a:xfrm>
        </p:grpSpPr>
        <p:sp>
          <p:nvSpPr>
            <p:cNvPr id="62" name="object 62"/>
            <p:cNvSpPr/>
            <p:nvPr/>
          </p:nvSpPr>
          <p:spPr>
            <a:xfrm>
              <a:off x="7331304" y="3008413"/>
              <a:ext cx="432434" cy="114300"/>
            </a:xfrm>
            <a:custGeom>
              <a:avLst/>
              <a:gdLst/>
              <a:ahLst/>
              <a:cxnLst/>
              <a:rect l="l" t="t" r="r" b="b"/>
              <a:pathLst>
                <a:path w="432434" h="114300">
                  <a:moveTo>
                    <a:pt x="109105" y="0"/>
                  </a:moveTo>
                  <a:lnTo>
                    <a:pt x="0" y="0"/>
                  </a:lnTo>
                  <a:lnTo>
                    <a:pt x="0" y="114300"/>
                  </a:lnTo>
                  <a:lnTo>
                    <a:pt x="109105" y="114300"/>
                  </a:lnTo>
                  <a:lnTo>
                    <a:pt x="109105" y="0"/>
                  </a:lnTo>
                  <a:close/>
                </a:path>
                <a:path w="432434" h="114300">
                  <a:moveTo>
                    <a:pt x="271805" y="0"/>
                  </a:moveTo>
                  <a:lnTo>
                    <a:pt x="162699" y="0"/>
                  </a:lnTo>
                  <a:lnTo>
                    <a:pt x="162699" y="114300"/>
                  </a:lnTo>
                  <a:lnTo>
                    <a:pt x="271805" y="114300"/>
                  </a:lnTo>
                  <a:lnTo>
                    <a:pt x="271805" y="0"/>
                  </a:lnTo>
                  <a:close/>
                </a:path>
                <a:path w="432434" h="114300">
                  <a:moveTo>
                    <a:pt x="432015" y="0"/>
                  </a:moveTo>
                  <a:lnTo>
                    <a:pt x="322910" y="0"/>
                  </a:lnTo>
                  <a:lnTo>
                    <a:pt x="322910" y="114300"/>
                  </a:lnTo>
                  <a:lnTo>
                    <a:pt x="432015" y="114300"/>
                  </a:lnTo>
                  <a:lnTo>
                    <a:pt x="432015" y="0"/>
                  </a:lnTo>
                  <a:close/>
                </a:path>
              </a:pathLst>
            </a:custGeom>
            <a:solidFill>
              <a:srgbClr val="266FC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3" name="object 63"/>
            <p:cNvSpPr/>
            <p:nvPr/>
          </p:nvSpPr>
          <p:spPr>
            <a:xfrm>
              <a:off x="7440411" y="3065570"/>
              <a:ext cx="213995" cy="0"/>
            </a:xfrm>
            <a:custGeom>
              <a:avLst/>
              <a:gdLst/>
              <a:ahLst/>
              <a:cxnLst/>
              <a:rect l="l" t="t" r="r" b="b"/>
              <a:pathLst>
                <a:path w="213995">
                  <a:moveTo>
                    <a:pt x="0" y="0"/>
                  </a:moveTo>
                  <a:lnTo>
                    <a:pt x="213804" y="0"/>
                  </a:lnTo>
                </a:path>
              </a:pathLst>
            </a:custGeom>
            <a:ln w="19050">
              <a:solidFill>
                <a:srgbClr val="266FC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64" name="object 64"/>
          <p:cNvGrpSpPr/>
          <p:nvPr/>
        </p:nvGrpSpPr>
        <p:grpSpPr>
          <a:xfrm>
            <a:off x="7412079" y="4072082"/>
            <a:ext cx="294005" cy="283210"/>
            <a:chOff x="7412079" y="4072082"/>
            <a:chExt cx="294005" cy="283210"/>
          </a:xfrm>
        </p:grpSpPr>
        <p:sp>
          <p:nvSpPr>
            <p:cNvPr id="65" name="object 65"/>
            <p:cNvSpPr/>
            <p:nvPr/>
          </p:nvSpPr>
          <p:spPr>
            <a:xfrm>
              <a:off x="7424776" y="4084777"/>
              <a:ext cx="268605" cy="257810"/>
            </a:xfrm>
            <a:custGeom>
              <a:avLst/>
              <a:gdLst/>
              <a:ahLst/>
              <a:cxnLst/>
              <a:rect l="l" t="t" r="r" b="b"/>
              <a:pathLst>
                <a:path w="268604" h="257810">
                  <a:moveTo>
                    <a:pt x="268363" y="0"/>
                  </a:moveTo>
                  <a:lnTo>
                    <a:pt x="0" y="0"/>
                  </a:lnTo>
                  <a:lnTo>
                    <a:pt x="0" y="257644"/>
                  </a:lnTo>
                  <a:lnTo>
                    <a:pt x="225412" y="257644"/>
                  </a:lnTo>
                  <a:lnTo>
                    <a:pt x="268363" y="214706"/>
                  </a:lnTo>
                  <a:lnTo>
                    <a:pt x="268363" y="0"/>
                  </a:lnTo>
                  <a:close/>
                </a:path>
              </a:pathLst>
            </a:custGeom>
            <a:solidFill>
              <a:srgbClr val="F7AD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6" name="object 66"/>
            <p:cNvSpPr/>
            <p:nvPr/>
          </p:nvSpPr>
          <p:spPr>
            <a:xfrm>
              <a:off x="7650191" y="4299488"/>
              <a:ext cx="43180" cy="43180"/>
            </a:xfrm>
            <a:custGeom>
              <a:avLst/>
              <a:gdLst/>
              <a:ahLst/>
              <a:cxnLst/>
              <a:rect l="l" t="t" r="r" b="b"/>
              <a:pathLst>
                <a:path w="43179" h="43179">
                  <a:moveTo>
                    <a:pt x="42938" y="0"/>
                  </a:moveTo>
                  <a:lnTo>
                    <a:pt x="8585" y="8585"/>
                  </a:lnTo>
                  <a:lnTo>
                    <a:pt x="0" y="42938"/>
                  </a:lnTo>
                  <a:lnTo>
                    <a:pt x="42938" y="0"/>
                  </a:lnTo>
                  <a:close/>
                </a:path>
              </a:pathLst>
            </a:custGeom>
            <a:solidFill>
              <a:srgbClr val="C78BCD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7" name="object 67"/>
            <p:cNvSpPr/>
            <p:nvPr/>
          </p:nvSpPr>
          <p:spPr>
            <a:xfrm>
              <a:off x="7424779" y="4084782"/>
              <a:ext cx="268605" cy="257810"/>
            </a:xfrm>
            <a:custGeom>
              <a:avLst/>
              <a:gdLst/>
              <a:ahLst/>
              <a:cxnLst/>
              <a:rect l="l" t="t" r="r" b="b"/>
              <a:pathLst>
                <a:path w="268604" h="257810">
                  <a:moveTo>
                    <a:pt x="225412" y="257644"/>
                  </a:moveTo>
                  <a:lnTo>
                    <a:pt x="233997" y="223291"/>
                  </a:lnTo>
                  <a:lnTo>
                    <a:pt x="268351" y="214706"/>
                  </a:lnTo>
                  <a:lnTo>
                    <a:pt x="225412" y="257644"/>
                  </a:lnTo>
                  <a:lnTo>
                    <a:pt x="0" y="257644"/>
                  </a:lnTo>
                  <a:lnTo>
                    <a:pt x="0" y="0"/>
                  </a:lnTo>
                  <a:lnTo>
                    <a:pt x="268351" y="0"/>
                  </a:lnTo>
                  <a:lnTo>
                    <a:pt x="268351" y="214706"/>
                  </a:lnTo>
                </a:path>
              </a:pathLst>
            </a:custGeom>
            <a:ln w="25400">
              <a:solidFill>
                <a:srgbClr val="3C75B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8" name="object 68"/>
          <p:cNvSpPr txBox="1"/>
          <p:nvPr/>
        </p:nvSpPr>
        <p:spPr>
          <a:xfrm>
            <a:off x="5965558" y="2673350"/>
            <a:ext cx="201930" cy="14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K</a:t>
            </a:r>
            <a:r>
              <a:rPr kumimoji="0" sz="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ey:</a:t>
            </a:r>
            <a:endParaRPr kumimoji="0" sz="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grpSp>
        <p:nvGrpSpPr>
          <p:cNvPr id="69" name="object 69"/>
          <p:cNvGrpSpPr/>
          <p:nvPr/>
        </p:nvGrpSpPr>
        <p:grpSpPr>
          <a:xfrm>
            <a:off x="7360919" y="3299459"/>
            <a:ext cx="381000" cy="381000"/>
            <a:chOff x="7360919" y="3299459"/>
            <a:chExt cx="381000" cy="381000"/>
          </a:xfrm>
        </p:grpSpPr>
        <p:pic>
          <p:nvPicPr>
            <p:cNvPr id="70" name="object 7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360919" y="3299459"/>
              <a:ext cx="380999" cy="380999"/>
            </a:xfrm>
            <a:prstGeom prst="rect">
              <a:avLst/>
            </a:prstGeom>
          </p:spPr>
        </p:pic>
        <p:sp>
          <p:nvSpPr>
            <p:cNvPr id="71" name="object 71"/>
            <p:cNvSpPr/>
            <p:nvPr/>
          </p:nvSpPr>
          <p:spPr>
            <a:xfrm>
              <a:off x="7416620" y="3331657"/>
              <a:ext cx="267335" cy="267335"/>
            </a:xfrm>
            <a:custGeom>
              <a:avLst/>
              <a:gdLst/>
              <a:ahLst/>
              <a:cxnLst/>
              <a:rect l="l" t="t" r="r" b="b"/>
              <a:pathLst>
                <a:path w="267334" h="267335">
                  <a:moveTo>
                    <a:pt x="0" y="44538"/>
                  </a:moveTo>
                  <a:lnTo>
                    <a:pt x="3499" y="27201"/>
                  </a:lnTo>
                  <a:lnTo>
                    <a:pt x="13044" y="13044"/>
                  </a:lnTo>
                  <a:lnTo>
                    <a:pt x="27201" y="3499"/>
                  </a:lnTo>
                  <a:lnTo>
                    <a:pt x="44538" y="0"/>
                  </a:lnTo>
                  <a:lnTo>
                    <a:pt x="222707" y="0"/>
                  </a:lnTo>
                  <a:lnTo>
                    <a:pt x="240044" y="3499"/>
                  </a:lnTo>
                  <a:lnTo>
                    <a:pt x="254201" y="13044"/>
                  </a:lnTo>
                  <a:lnTo>
                    <a:pt x="263746" y="27201"/>
                  </a:lnTo>
                  <a:lnTo>
                    <a:pt x="267246" y="44538"/>
                  </a:lnTo>
                  <a:lnTo>
                    <a:pt x="267246" y="222758"/>
                  </a:lnTo>
                  <a:lnTo>
                    <a:pt x="263746" y="240095"/>
                  </a:lnTo>
                  <a:lnTo>
                    <a:pt x="254201" y="254252"/>
                  </a:lnTo>
                  <a:lnTo>
                    <a:pt x="240044" y="263797"/>
                  </a:lnTo>
                  <a:lnTo>
                    <a:pt x="222707" y="267296"/>
                  </a:lnTo>
                  <a:lnTo>
                    <a:pt x="44538" y="267296"/>
                  </a:lnTo>
                  <a:lnTo>
                    <a:pt x="27201" y="263797"/>
                  </a:lnTo>
                  <a:lnTo>
                    <a:pt x="13044" y="254252"/>
                  </a:lnTo>
                  <a:lnTo>
                    <a:pt x="3499" y="240095"/>
                  </a:lnTo>
                  <a:lnTo>
                    <a:pt x="0" y="222758"/>
                  </a:lnTo>
                  <a:lnTo>
                    <a:pt x="0" y="44538"/>
                  </a:lnTo>
                  <a:close/>
                </a:path>
              </a:pathLst>
            </a:custGeom>
            <a:ln w="28575">
              <a:solidFill>
                <a:srgbClr val="266FC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2" name="object 72"/>
          <p:cNvSpPr txBox="1"/>
          <p:nvPr/>
        </p:nvSpPr>
        <p:spPr>
          <a:xfrm>
            <a:off x="4029902" y="2225650"/>
            <a:ext cx="22732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grpSp>
        <p:nvGrpSpPr>
          <p:cNvPr id="73" name="object 73"/>
          <p:cNvGrpSpPr/>
          <p:nvPr/>
        </p:nvGrpSpPr>
        <p:grpSpPr>
          <a:xfrm>
            <a:off x="4602476" y="2112264"/>
            <a:ext cx="749935" cy="765175"/>
            <a:chOff x="4602476" y="2112264"/>
            <a:chExt cx="749935" cy="765175"/>
          </a:xfrm>
        </p:grpSpPr>
        <p:pic>
          <p:nvPicPr>
            <p:cNvPr id="74" name="object 74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602476" y="2112264"/>
              <a:ext cx="711698" cy="711695"/>
            </a:xfrm>
            <a:prstGeom prst="rect">
              <a:avLst/>
            </a:prstGeom>
          </p:spPr>
        </p:pic>
        <p:pic>
          <p:nvPicPr>
            <p:cNvPr id="75" name="object 7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631436" y="2151888"/>
              <a:ext cx="720839" cy="725423"/>
            </a:xfrm>
            <a:prstGeom prst="rect">
              <a:avLst/>
            </a:prstGeom>
          </p:spPr>
        </p:pic>
        <p:sp>
          <p:nvSpPr>
            <p:cNvPr id="76" name="object 76"/>
            <p:cNvSpPr/>
            <p:nvPr/>
          </p:nvSpPr>
          <p:spPr>
            <a:xfrm>
              <a:off x="4658037" y="2144703"/>
              <a:ext cx="598805" cy="598805"/>
            </a:xfrm>
            <a:custGeom>
              <a:avLst/>
              <a:gdLst/>
              <a:ahLst/>
              <a:cxnLst/>
              <a:rect l="l" t="t" r="r" b="b"/>
              <a:pathLst>
                <a:path w="598804" h="598805">
                  <a:moveTo>
                    <a:pt x="498500" y="0"/>
                  </a:moveTo>
                  <a:lnTo>
                    <a:pt x="99707" y="0"/>
                  </a:lnTo>
                  <a:lnTo>
                    <a:pt x="60896" y="7835"/>
                  </a:lnTo>
                  <a:lnTo>
                    <a:pt x="29203" y="29203"/>
                  </a:lnTo>
                  <a:lnTo>
                    <a:pt x="7835" y="60896"/>
                  </a:lnTo>
                  <a:lnTo>
                    <a:pt x="0" y="99707"/>
                  </a:lnTo>
                  <a:lnTo>
                    <a:pt x="0" y="498500"/>
                  </a:lnTo>
                  <a:lnTo>
                    <a:pt x="7835" y="537311"/>
                  </a:lnTo>
                  <a:lnTo>
                    <a:pt x="29203" y="569004"/>
                  </a:lnTo>
                  <a:lnTo>
                    <a:pt x="60896" y="590372"/>
                  </a:lnTo>
                  <a:lnTo>
                    <a:pt x="99707" y="598208"/>
                  </a:lnTo>
                  <a:lnTo>
                    <a:pt x="498500" y="598208"/>
                  </a:lnTo>
                  <a:lnTo>
                    <a:pt x="537303" y="590372"/>
                  </a:lnTo>
                  <a:lnTo>
                    <a:pt x="568993" y="569004"/>
                  </a:lnTo>
                  <a:lnTo>
                    <a:pt x="590360" y="537311"/>
                  </a:lnTo>
                  <a:lnTo>
                    <a:pt x="598195" y="498500"/>
                  </a:lnTo>
                  <a:lnTo>
                    <a:pt x="598195" y="99707"/>
                  </a:lnTo>
                  <a:lnTo>
                    <a:pt x="590360" y="60896"/>
                  </a:lnTo>
                  <a:lnTo>
                    <a:pt x="568993" y="29203"/>
                  </a:lnTo>
                  <a:lnTo>
                    <a:pt x="537303" y="7835"/>
                  </a:lnTo>
                  <a:lnTo>
                    <a:pt x="498500" y="0"/>
                  </a:lnTo>
                  <a:close/>
                </a:path>
              </a:pathLst>
            </a:custGeom>
            <a:solidFill>
              <a:srgbClr val="11D358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7" name="object 77"/>
            <p:cNvSpPr/>
            <p:nvPr/>
          </p:nvSpPr>
          <p:spPr>
            <a:xfrm>
              <a:off x="4658038" y="2144703"/>
              <a:ext cx="598805" cy="598805"/>
            </a:xfrm>
            <a:custGeom>
              <a:avLst/>
              <a:gdLst/>
              <a:ahLst/>
              <a:cxnLst/>
              <a:rect l="l" t="t" r="r" b="b"/>
              <a:pathLst>
                <a:path w="598804" h="598805">
                  <a:moveTo>
                    <a:pt x="0" y="99707"/>
                  </a:moveTo>
                  <a:lnTo>
                    <a:pt x="7835" y="60896"/>
                  </a:lnTo>
                  <a:lnTo>
                    <a:pt x="29203" y="29203"/>
                  </a:lnTo>
                  <a:lnTo>
                    <a:pt x="60896" y="7835"/>
                  </a:lnTo>
                  <a:lnTo>
                    <a:pt x="99707" y="0"/>
                  </a:lnTo>
                  <a:lnTo>
                    <a:pt x="498500" y="0"/>
                  </a:lnTo>
                  <a:lnTo>
                    <a:pt x="537303" y="7835"/>
                  </a:lnTo>
                  <a:lnTo>
                    <a:pt x="568993" y="29203"/>
                  </a:lnTo>
                  <a:lnTo>
                    <a:pt x="590360" y="60896"/>
                  </a:lnTo>
                  <a:lnTo>
                    <a:pt x="598195" y="99707"/>
                  </a:lnTo>
                  <a:lnTo>
                    <a:pt x="598195" y="498500"/>
                  </a:lnTo>
                  <a:lnTo>
                    <a:pt x="590360" y="537311"/>
                  </a:lnTo>
                  <a:lnTo>
                    <a:pt x="568993" y="569004"/>
                  </a:lnTo>
                  <a:lnTo>
                    <a:pt x="537303" y="590372"/>
                  </a:lnTo>
                  <a:lnTo>
                    <a:pt x="498500" y="598208"/>
                  </a:lnTo>
                  <a:lnTo>
                    <a:pt x="99707" y="598208"/>
                  </a:lnTo>
                  <a:lnTo>
                    <a:pt x="60896" y="590372"/>
                  </a:lnTo>
                  <a:lnTo>
                    <a:pt x="29203" y="569004"/>
                  </a:lnTo>
                  <a:lnTo>
                    <a:pt x="7835" y="537311"/>
                  </a:lnTo>
                  <a:lnTo>
                    <a:pt x="0" y="498500"/>
                  </a:lnTo>
                  <a:lnTo>
                    <a:pt x="0" y="99707"/>
                  </a:lnTo>
                  <a:close/>
                </a:path>
              </a:pathLst>
            </a:custGeom>
            <a:ln w="28575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8" name="object 78"/>
          <p:cNvSpPr txBox="1"/>
          <p:nvPr/>
        </p:nvSpPr>
        <p:spPr>
          <a:xfrm>
            <a:off x="4842867" y="2228415"/>
            <a:ext cx="22732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grpSp>
        <p:nvGrpSpPr>
          <p:cNvPr id="79" name="object 79"/>
          <p:cNvGrpSpPr/>
          <p:nvPr/>
        </p:nvGrpSpPr>
        <p:grpSpPr>
          <a:xfrm>
            <a:off x="4134648" y="2431519"/>
            <a:ext cx="1213485" cy="1193165"/>
            <a:chOff x="4134648" y="2431519"/>
            <a:chExt cx="1213485" cy="1193165"/>
          </a:xfrm>
        </p:grpSpPr>
        <p:sp>
          <p:nvSpPr>
            <p:cNvPr id="80" name="object 80"/>
            <p:cNvSpPr/>
            <p:nvPr/>
          </p:nvSpPr>
          <p:spPr>
            <a:xfrm>
              <a:off x="4443271" y="2441044"/>
              <a:ext cx="215265" cy="3175"/>
            </a:xfrm>
            <a:custGeom>
              <a:avLst/>
              <a:gdLst/>
              <a:ahLst/>
              <a:cxnLst/>
              <a:rect l="l" t="t" r="r" b="b"/>
              <a:pathLst>
                <a:path w="215264" h="3175">
                  <a:moveTo>
                    <a:pt x="0" y="0"/>
                  </a:moveTo>
                  <a:lnTo>
                    <a:pt x="214769" y="2768"/>
                  </a:lnTo>
                </a:path>
              </a:pathLst>
            </a:custGeom>
            <a:ln w="19049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1" name="object 81"/>
            <p:cNvSpPr/>
            <p:nvPr/>
          </p:nvSpPr>
          <p:spPr>
            <a:xfrm>
              <a:off x="4443272" y="3187368"/>
              <a:ext cx="209550" cy="3810"/>
            </a:xfrm>
            <a:custGeom>
              <a:avLst/>
              <a:gdLst/>
              <a:ahLst/>
              <a:cxnLst/>
              <a:rect l="l" t="t" r="r" b="b"/>
              <a:pathLst>
                <a:path w="209550" h="3810">
                  <a:moveTo>
                    <a:pt x="-9525" y="1905"/>
                  </a:moveTo>
                  <a:lnTo>
                    <a:pt x="218909" y="1905"/>
                  </a:lnTo>
                </a:path>
              </a:pathLst>
            </a:custGeom>
            <a:ln w="22860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2" name="object 82"/>
            <p:cNvSpPr/>
            <p:nvPr/>
          </p:nvSpPr>
          <p:spPr>
            <a:xfrm>
              <a:off x="4144173" y="2740143"/>
              <a:ext cx="0" cy="148590"/>
            </a:xfrm>
            <a:custGeom>
              <a:avLst/>
              <a:gdLst/>
              <a:ahLst/>
              <a:cxnLst/>
              <a:rect l="l" t="t" r="r" b="b"/>
              <a:pathLst>
                <a:path h="148589">
                  <a:moveTo>
                    <a:pt x="0" y="0"/>
                  </a:moveTo>
                  <a:lnTo>
                    <a:pt x="0" y="148120"/>
                  </a:lnTo>
                </a:path>
              </a:pathLst>
            </a:custGeom>
            <a:ln w="19050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3" name="object 83"/>
            <p:cNvSpPr/>
            <p:nvPr/>
          </p:nvSpPr>
          <p:spPr>
            <a:xfrm>
              <a:off x="4951754" y="2742907"/>
              <a:ext cx="5715" cy="149225"/>
            </a:xfrm>
            <a:custGeom>
              <a:avLst/>
              <a:gdLst/>
              <a:ahLst/>
              <a:cxnLst/>
              <a:rect l="l" t="t" r="r" b="b"/>
              <a:pathLst>
                <a:path w="5714" h="149225">
                  <a:moveTo>
                    <a:pt x="2692" y="-9524"/>
                  </a:moveTo>
                  <a:lnTo>
                    <a:pt x="2692" y="158699"/>
                  </a:lnTo>
                </a:path>
              </a:pathLst>
            </a:custGeom>
            <a:ln w="24434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4" name="object 84"/>
            <p:cNvSpPr/>
            <p:nvPr/>
          </p:nvSpPr>
          <p:spPr>
            <a:xfrm>
              <a:off x="4419039" y="2713791"/>
              <a:ext cx="288290" cy="215265"/>
            </a:xfrm>
            <a:custGeom>
              <a:avLst/>
              <a:gdLst/>
              <a:ahLst/>
              <a:cxnLst/>
              <a:rect l="l" t="t" r="r" b="b"/>
              <a:pathLst>
                <a:path w="288289" h="215264">
                  <a:moveTo>
                    <a:pt x="0" y="0"/>
                  </a:moveTo>
                  <a:lnTo>
                    <a:pt x="288099" y="214807"/>
                  </a:lnTo>
                </a:path>
              </a:pathLst>
            </a:custGeom>
            <a:ln w="19050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5" name="object 85"/>
            <p:cNvSpPr/>
            <p:nvPr/>
          </p:nvSpPr>
          <p:spPr>
            <a:xfrm>
              <a:off x="4419039" y="2707863"/>
              <a:ext cx="281305" cy="220979"/>
            </a:xfrm>
            <a:custGeom>
              <a:avLst/>
              <a:gdLst/>
              <a:ahLst/>
              <a:cxnLst/>
              <a:rect l="l" t="t" r="r" b="b"/>
              <a:pathLst>
                <a:path w="281304" h="220980">
                  <a:moveTo>
                    <a:pt x="0" y="220738"/>
                  </a:moveTo>
                  <a:lnTo>
                    <a:pt x="281292" y="0"/>
                  </a:lnTo>
                </a:path>
              </a:pathLst>
            </a:custGeom>
            <a:ln w="19050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86" name="object 86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597905" y="2859024"/>
              <a:ext cx="711697" cy="713231"/>
            </a:xfrm>
            <a:prstGeom prst="rect">
              <a:avLst/>
            </a:prstGeom>
          </p:spPr>
        </p:pic>
        <p:pic>
          <p:nvPicPr>
            <p:cNvPr id="87" name="object 8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626863" y="2898648"/>
              <a:ext cx="720839" cy="725423"/>
            </a:xfrm>
            <a:prstGeom prst="rect">
              <a:avLst/>
            </a:prstGeom>
          </p:spPr>
        </p:pic>
        <p:sp>
          <p:nvSpPr>
            <p:cNvPr id="88" name="object 88"/>
            <p:cNvSpPr/>
            <p:nvPr/>
          </p:nvSpPr>
          <p:spPr>
            <a:xfrm>
              <a:off x="4652656" y="2892075"/>
              <a:ext cx="598805" cy="598805"/>
            </a:xfrm>
            <a:custGeom>
              <a:avLst/>
              <a:gdLst/>
              <a:ahLst/>
              <a:cxnLst/>
              <a:rect l="l" t="t" r="r" b="b"/>
              <a:pathLst>
                <a:path w="598804" h="598804">
                  <a:moveTo>
                    <a:pt x="498500" y="0"/>
                  </a:moveTo>
                  <a:lnTo>
                    <a:pt x="99707" y="0"/>
                  </a:lnTo>
                  <a:lnTo>
                    <a:pt x="60896" y="7835"/>
                  </a:lnTo>
                  <a:lnTo>
                    <a:pt x="29203" y="29203"/>
                  </a:lnTo>
                  <a:lnTo>
                    <a:pt x="7835" y="60896"/>
                  </a:lnTo>
                  <a:lnTo>
                    <a:pt x="0" y="99707"/>
                  </a:lnTo>
                  <a:lnTo>
                    <a:pt x="0" y="498500"/>
                  </a:lnTo>
                  <a:lnTo>
                    <a:pt x="7835" y="537311"/>
                  </a:lnTo>
                  <a:lnTo>
                    <a:pt x="29203" y="569004"/>
                  </a:lnTo>
                  <a:lnTo>
                    <a:pt x="60896" y="590372"/>
                  </a:lnTo>
                  <a:lnTo>
                    <a:pt x="99707" y="598208"/>
                  </a:lnTo>
                  <a:lnTo>
                    <a:pt x="498500" y="598208"/>
                  </a:lnTo>
                  <a:lnTo>
                    <a:pt x="537303" y="590372"/>
                  </a:lnTo>
                  <a:lnTo>
                    <a:pt x="568993" y="569004"/>
                  </a:lnTo>
                  <a:lnTo>
                    <a:pt x="590360" y="537311"/>
                  </a:lnTo>
                  <a:lnTo>
                    <a:pt x="598195" y="498500"/>
                  </a:lnTo>
                  <a:lnTo>
                    <a:pt x="598195" y="99707"/>
                  </a:lnTo>
                  <a:lnTo>
                    <a:pt x="590360" y="60896"/>
                  </a:lnTo>
                  <a:lnTo>
                    <a:pt x="568993" y="29203"/>
                  </a:lnTo>
                  <a:lnTo>
                    <a:pt x="537303" y="7835"/>
                  </a:lnTo>
                  <a:lnTo>
                    <a:pt x="498500" y="0"/>
                  </a:lnTo>
                  <a:close/>
                </a:path>
              </a:pathLst>
            </a:custGeom>
            <a:solidFill>
              <a:srgbClr val="11D358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9" name="object 89"/>
            <p:cNvSpPr/>
            <p:nvPr/>
          </p:nvSpPr>
          <p:spPr>
            <a:xfrm>
              <a:off x="4652656" y="2892075"/>
              <a:ext cx="598805" cy="598805"/>
            </a:xfrm>
            <a:custGeom>
              <a:avLst/>
              <a:gdLst/>
              <a:ahLst/>
              <a:cxnLst/>
              <a:rect l="l" t="t" r="r" b="b"/>
              <a:pathLst>
                <a:path w="598804" h="598804">
                  <a:moveTo>
                    <a:pt x="0" y="99707"/>
                  </a:moveTo>
                  <a:lnTo>
                    <a:pt x="7835" y="60896"/>
                  </a:lnTo>
                  <a:lnTo>
                    <a:pt x="29203" y="29203"/>
                  </a:lnTo>
                  <a:lnTo>
                    <a:pt x="60896" y="7835"/>
                  </a:lnTo>
                  <a:lnTo>
                    <a:pt x="99707" y="0"/>
                  </a:lnTo>
                  <a:lnTo>
                    <a:pt x="498500" y="0"/>
                  </a:lnTo>
                  <a:lnTo>
                    <a:pt x="537303" y="7835"/>
                  </a:lnTo>
                  <a:lnTo>
                    <a:pt x="568993" y="29203"/>
                  </a:lnTo>
                  <a:lnTo>
                    <a:pt x="590360" y="60896"/>
                  </a:lnTo>
                  <a:lnTo>
                    <a:pt x="598195" y="99707"/>
                  </a:lnTo>
                  <a:lnTo>
                    <a:pt x="598195" y="498500"/>
                  </a:lnTo>
                  <a:lnTo>
                    <a:pt x="590360" y="537311"/>
                  </a:lnTo>
                  <a:lnTo>
                    <a:pt x="568993" y="569004"/>
                  </a:lnTo>
                  <a:lnTo>
                    <a:pt x="537303" y="590372"/>
                  </a:lnTo>
                  <a:lnTo>
                    <a:pt x="498500" y="598208"/>
                  </a:lnTo>
                  <a:lnTo>
                    <a:pt x="99707" y="598208"/>
                  </a:lnTo>
                  <a:lnTo>
                    <a:pt x="60896" y="590372"/>
                  </a:lnTo>
                  <a:lnTo>
                    <a:pt x="29203" y="569004"/>
                  </a:lnTo>
                  <a:lnTo>
                    <a:pt x="7835" y="537311"/>
                  </a:lnTo>
                  <a:lnTo>
                    <a:pt x="0" y="498500"/>
                  </a:lnTo>
                  <a:lnTo>
                    <a:pt x="0" y="99707"/>
                  </a:lnTo>
                  <a:close/>
                </a:path>
              </a:pathLst>
            </a:custGeom>
            <a:ln w="28575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90" name="object 90"/>
          <p:cNvSpPr txBox="1"/>
          <p:nvPr/>
        </p:nvSpPr>
        <p:spPr>
          <a:xfrm>
            <a:off x="4029902" y="2975787"/>
            <a:ext cx="1035050" cy="85534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9785" algn="l"/>
              </a:tabLst>
              <a:defRPr/>
            </a:pPr>
            <a:r>
              <a:rPr kumimoji="0" sz="3600" b="0" i="0" u="none" strike="noStrike" kern="1200" cap="none" spc="0" normalizeH="0" baseline="1157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	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8509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9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Ordering-Service</a:t>
            </a:r>
            <a:endParaRPr kumimoji="0" sz="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grpSp>
        <p:nvGrpSpPr>
          <p:cNvPr id="91" name="object 91"/>
          <p:cNvGrpSpPr/>
          <p:nvPr/>
        </p:nvGrpSpPr>
        <p:grpSpPr>
          <a:xfrm>
            <a:off x="2048255" y="853440"/>
            <a:ext cx="775970" cy="1788160"/>
            <a:chOff x="2048255" y="853440"/>
            <a:chExt cx="775970" cy="1788160"/>
          </a:xfrm>
        </p:grpSpPr>
        <p:pic>
          <p:nvPicPr>
            <p:cNvPr id="92" name="object 92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048255" y="853440"/>
              <a:ext cx="711695" cy="713231"/>
            </a:xfrm>
            <a:prstGeom prst="rect">
              <a:avLst/>
            </a:prstGeom>
          </p:spPr>
        </p:pic>
        <p:pic>
          <p:nvPicPr>
            <p:cNvPr id="93" name="object 93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052827" y="893063"/>
              <a:ext cx="771143" cy="725423"/>
            </a:xfrm>
            <a:prstGeom prst="rect">
              <a:avLst/>
            </a:prstGeom>
          </p:spPr>
        </p:pic>
        <p:sp>
          <p:nvSpPr>
            <p:cNvPr id="94" name="object 94"/>
            <p:cNvSpPr/>
            <p:nvPr/>
          </p:nvSpPr>
          <p:spPr>
            <a:xfrm>
              <a:off x="2103531" y="886299"/>
              <a:ext cx="598805" cy="598805"/>
            </a:xfrm>
            <a:custGeom>
              <a:avLst/>
              <a:gdLst/>
              <a:ahLst/>
              <a:cxnLst/>
              <a:rect l="l" t="t" r="r" b="b"/>
              <a:pathLst>
                <a:path w="598805" h="598805">
                  <a:moveTo>
                    <a:pt x="498500" y="0"/>
                  </a:moveTo>
                  <a:lnTo>
                    <a:pt x="99707" y="0"/>
                  </a:lnTo>
                  <a:lnTo>
                    <a:pt x="60896" y="7835"/>
                  </a:lnTo>
                  <a:lnTo>
                    <a:pt x="29203" y="29203"/>
                  </a:lnTo>
                  <a:lnTo>
                    <a:pt x="7835" y="60896"/>
                  </a:lnTo>
                  <a:lnTo>
                    <a:pt x="0" y="99707"/>
                  </a:lnTo>
                  <a:lnTo>
                    <a:pt x="0" y="498500"/>
                  </a:lnTo>
                  <a:lnTo>
                    <a:pt x="7835" y="537311"/>
                  </a:lnTo>
                  <a:lnTo>
                    <a:pt x="29203" y="569004"/>
                  </a:lnTo>
                  <a:lnTo>
                    <a:pt x="60896" y="590372"/>
                  </a:lnTo>
                  <a:lnTo>
                    <a:pt x="99707" y="598208"/>
                  </a:lnTo>
                  <a:lnTo>
                    <a:pt x="498500" y="598208"/>
                  </a:lnTo>
                  <a:lnTo>
                    <a:pt x="537303" y="590372"/>
                  </a:lnTo>
                  <a:lnTo>
                    <a:pt x="568993" y="569004"/>
                  </a:lnTo>
                  <a:lnTo>
                    <a:pt x="590360" y="537311"/>
                  </a:lnTo>
                  <a:lnTo>
                    <a:pt x="598195" y="498500"/>
                  </a:lnTo>
                  <a:lnTo>
                    <a:pt x="598195" y="99707"/>
                  </a:lnTo>
                  <a:lnTo>
                    <a:pt x="590360" y="60896"/>
                  </a:lnTo>
                  <a:lnTo>
                    <a:pt x="568993" y="29203"/>
                  </a:lnTo>
                  <a:lnTo>
                    <a:pt x="537303" y="7835"/>
                  </a:lnTo>
                  <a:lnTo>
                    <a:pt x="498500" y="0"/>
                  </a:lnTo>
                  <a:close/>
                </a:path>
              </a:pathLst>
            </a:custGeom>
            <a:solidFill>
              <a:srgbClr val="1F497D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5" name="object 95"/>
            <p:cNvSpPr/>
            <p:nvPr/>
          </p:nvSpPr>
          <p:spPr>
            <a:xfrm>
              <a:off x="2103531" y="886299"/>
              <a:ext cx="598805" cy="598805"/>
            </a:xfrm>
            <a:custGeom>
              <a:avLst/>
              <a:gdLst/>
              <a:ahLst/>
              <a:cxnLst/>
              <a:rect l="l" t="t" r="r" b="b"/>
              <a:pathLst>
                <a:path w="598805" h="598805">
                  <a:moveTo>
                    <a:pt x="0" y="99707"/>
                  </a:moveTo>
                  <a:lnTo>
                    <a:pt x="7835" y="60896"/>
                  </a:lnTo>
                  <a:lnTo>
                    <a:pt x="29203" y="29203"/>
                  </a:lnTo>
                  <a:lnTo>
                    <a:pt x="60896" y="7835"/>
                  </a:lnTo>
                  <a:lnTo>
                    <a:pt x="99707" y="0"/>
                  </a:lnTo>
                  <a:lnTo>
                    <a:pt x="498500" y="0"/>
                  </a:lnTo>
                  <a:lnTo>
                    <a:pt x="537303" y="7835"/>
                  </a:lnTo>
                  <a:lnTo>
                    <a:pt x="568993" y="29203"/>
                  </a:lnTo>
                  <a:lnTo>
                    <a:pt x="590360" y="60896"/>
                  </a:lnTo>
                  <a:lnTo>
                    <a:pt x="598195" y="99707"/>
                  </a:lnTo>
                  <a:lnTo>
                    <a:pt x="598195" y="498500"/>
                  </a:lnTo>
                  <a:lnTo>
                    <a:pt x="590360" y="537311"/>
                  </a:lnTo>
                  <a:lnTo>
                    <a:pt x="568993" y="569004"/>
                  </a:lnTo>
                  <a:lnTo>
                    <a:pt x="537303" y="590372"/>
                  </a:lnTo>
                  <a:lnTo>
                    <a:pt x="498500" y="598208"/>
                  </a:lnTo>
                  <a:lnTo>
                    <a:pt x="99707" y="598208"/>
                  </a:lnTo>
                  <a:lnTo>
                    <a:pt x="60896" y="590372"/>
                  </a:lnTo>
                  <a:lnTo>
                    <a:pt x="29203" y="569004"/>
                  </a:lnTo>
                  <a:lnTo>
                    <a:pt x="7835" y="537311"/>
                  </a:lnTo>
                  <a:lnTo>
                    <a:pt x="0" y="498500"/>
                  </a:lnTo>
                  <a:lnTo>
                    <a:pt x="0" y="99707"/>
                  </a:lnTo>
                  <a:close/>
                </a:path>
              </a:pathLst>
            </a:custGeom>
            <a:ln w="28575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96" name="object 96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048255" y="1877567"/>
              <a:ext cx="711695" cy="711704"/>
            </a:xfrm>
            <a:prstGeom prst="rect">
              <a:avLst/>
            </a:prstGeom>
          </p:spPr>
        </p:pic>
        <p:pic>
          <p:nvPicPr>
            <p:cNvPr id="97" name="object 97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052827" y="1915667"/>
              <a:ext cx="771143" cy="725423"/>
            </a:xfrm>
            <a:prstGeom prst="rect">
              <a:avLst/>
            </a:prstGeom>
          </p:spPr>
        </p:pic>
        <p:sp>
          <p:nvSpPr>
            <p:cNvPr id="98" name="object 98"/>
            <p:cNvSpPr/>
            <p:nvPr/>
          </p:nvSpPr>
          <p:spPr>
            <a:xfrm>
              <a:off x="2103531" y="1909786"/>
              <a:ext cx="598805" cy="598805"/>
            </a:xfrm>
            <a:custGeom>
              <a:avLst/>
              <a:gdLst/>
              <a:ahLst/>
              <a:cxnLst/>
              <a:rect l="l" t="t" r="r" b="b"/>
              <a:pathLst>
                <a:path w="598805" h="598805">
                  <a:moveTo>
                    <a:pt x="498500" y="0"/>
                  </a:moveTo>
                  <a:lnTo>
                    <a:pt x="99707" y="0"/>
                  </a:lnTo>
                  <a:lnTo>
                    <a:pt x="60896" y="7835"/>
                  </a:lnTo>
                  <a:lnTo>
                    <a:pt x="29203" y="29203"/>
                  </a:lnTo>
                  <a:lnTo>
                    <a:pt x="7835" y="60896"/>
                  </a:lnTo>
                  <a:lnTo>
                    <a:pt x="0" y="99707"/>
                  </a:lnTo>
                  <a:lnTo>
                    <a:pt x="0" y="498500"/>
                  </a:lnTo>
                  <a:lnTo>
                    <a:pt x="7835" y="537311"/>
                  </a:lnTo>
                  <a:lnTo>
                    <a:pt x="29203" y="569004"/>
                  </a:lnTo>
                  <a:lnTo>
                    <a:pt x="60896" y="590372"/>
                  </a:lnTo>
                  <a:lnTo>
                    <a:pt x="99707" y="598208"/>
                  </a:lnTo>
                  <a:lnTo>
                    <a:pt x="498500" y="598208"/>
                  </a:lnTo>
                  <a:lnTo>
                    <a:pt x="537303" y="590372"/>
                  </a:lnTo>
                  <a:lnTo>
                    <a:pt x="568993" y="569004"/>
                  </a:lnTo>
                  <a:lnTo>
                    <a:pt x="590360" y="537311"/>
                  </a:lnTo>
                  <a:lnTo>
                    <a:pt x="598195" y="498500"/>
                  </a:lnTo>
                  <a:lnTo>
                    <a:pt x="598195" y="99707"/>
                  </a:lnTo>
                  <a:lnTo>
                    <a:pt x="590360" y="60896"/>
                  </a:lnTo>
                  <a:lnTo>
                    <a:pt x="568993" y="29203"/>
                  </a:lnTo>
                  <a:lnTo>
                    <a:pt x="537303" y="7835"/>
                  </a:lnTo>
                  <a:lnTo>
                    <a:pt x="498500" y="0"/>
                  </a:lnTo>
                  <a:close/>
                </a:path>
              </a:pathLst>
            </a:custGeom>
            <a:solidFill>
              <a:srgbClr val="1F497D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9" name="object 99"/>
            <p:cNvSpPr/>
            <p:nvPr/>
          </p:nvSpPr>
          <p:spPr>
            <a:xfrm>
              <a:off x="2103531" y="1909786"/>
              <a:ext cx="598805" cy="598805"/>
            </a:xfrm>
            <a:custGeom>
              <a:avLst/>
              <a:gdLst/>
              <a:ahLst/>
              <a:cxnLst/>
              <a:rect l="l" t="t" r="r" b="b"/>
              <a:pathLst>
                <a:path w="598805" h="598805">
                  <a:moveTo>
                    <a:pt x="0" y="99707"/>
                  </a:moveTo>
                  <a:lnTo>
                    <a:pt x="7835" y="60896"/>
                  </a:lnTo>
                  <a:lnTo>
                    <a:pt x="29203" y="29203"/>
                  </a:lnTo>
                  <a:lnTo>
                    <a:pt x="60896" y="7835"/>
                  </a:lnTo>
                  <a:lnTo>
                    <a:pt x="99707" y="0"/>
                  </a:lnTo>
                  <a:lnTo>
                    <a:pt x="498500" y="0"/>
                  </a:lnTo>
                  <a:lnTo>
                    <a:pt x="537303" y="7835"/>
                  </a:lnTo>
                  <a:lnTo>
                    <a:pt x="568993" y="29203"/>
                  </a:lnTo>
                  <a:lnTo>
                    <a:pt x="590360" y="60896"/>
                  </a:lnTo>
                  <a:lnTo>
                    <a:pt x="598195" y="99707"/>
                  </a:lnTo>
                  <a:lnTo>
                    <a:pt x="598195" y="498500"/>
                  </a:lnTo>
                  <a:lnTo>
                    <a:pt x="590360" y="537311"/>
                  </a:lnTo>
                  <a:lnTo>
                    <a:pt x="568993" y="569004"/>
                  </a:lnTo>
                  <a:lnTo>
                    <a:pt x="537303" y="590372"/>
                  </a:lnTo>
                  <a:lnTo>
                    <a:pt x="498500" y="598208"/>
                  </a:lnTo>
                  <a:lnTo>
                    <a:pt x="99707" y="598208"/>
                  </a:lnTo>
                  <a:lnTo>
                    <a:pt x="60896" y="590372"/>
                  </a:lnTo>
                  <a:lnTo>
                    <a:pt x="29203" y="569004"/>
                  </a:lnTo>
                  <a:lnTo>
                    <a:pt x="7835" y="537311"/>
                  </a:lnTo>
                  <a:lnTo>
                    <a:pt x="0" y="498500"/>
                  </a:lnTo>
                  <a:lnTo>
                    <a:pt x="0" y="99707"/>
                  </a:lnTo>
                  <a:close/>
                </a:path>
              </a:pathLst>
            </a:custGeom>
            <a:ln w="28575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00" name="object 100"/>
          <p:cNvSpPr txBox="1"/>
          <p:nvPr/>
        </p:nvSpPr>
        <p:spPr>
          <a:xfrm>
            <a:off x="2238579" y="1993500"/>
            <a:ext cx="3282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2400" b="0" i="0" u="none" strike="noStrike" kern="1200" cap="none" spc="-7" normalizeH="0" baseline="-20833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1</a:t>
            </a:r>
            <a:endParaRPr kumimoji="0" sz="2400" b="0" i="0" u="none" strike="noStrike" kern="1200" cap="none" spc="0" normalizeH="0" baseline="-20833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grpSp>
        <p:nvGrpSpPr>
          <p:cNvPr id="101" name="object 101"/>
          <p:cNvGrpSpPr/>
          <p:nvPr/>
        </p:nvGrpSpPr>
        <p:grpSpPr>
          <a:xfrm>
            <a:off x="2048255" y="2900172"/>
            <a:ext cx="775970" cy="765175"/>
            <a:chOff x="2048255" y="2900172"/>
            <a:chExt cx="775970" cy="765175"/>
          </a:xfrm>
        </p:grpSpPr>
        <p:pic>
          <p:nvPicPr>
            <p:cNvPr id="102" name="object 102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048255" y="2900172"/>
              <a:ext cx="711695" cy="713231"/>
            </a:xfrm>
            <a:prstGeom prst="rect">
              <a:avLst/>
            </a:prstGeom>
          </p:spPr>
        </p:pic>
        <p:pic>
          <p:nvPicPr>
            <p:cNvPr id="103" name="object 103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052827" y="2939796"/>
              <a:ext cx="771143" cy="725423"/>
            </a:xfrm>
            <a:prstGeom prst="rect">
              <a:avLst/>
            </a:prstGeom>
          </p:spPr>
        </p:pic>
        <p:sp>
          <p:nvSpPr>
            <p:cNvPr id="104" name="object 104"/>
            <p:cNvSpPr/>
            <p:nvPr/>
          </p:nvSpPr>
          <p:spPr>
            <a:xfrm>
              <a:off x="2103531" y="2933272"/>
              <a:ext cx="598805" cy="598805"/>
            </a:xfrm>
            <a:custGeom>
              <a:avLst/>
              <a:gdLst/>
              <a:ahLst/>
              <a:cxnLst/>
              <a:rect l="l" t="t" r="r" b="b"/>
              <a:pathLst>
                <a:path w="598805" h="598804">
                  <a:moveTo>
                    <a:pt x="498500" y="0"/>
                  </a:moveTo>
                  <a:lnTo>
                    <a:pt x="99707" y="0"/>
                  </a:lnTo>
                  <a:lnTo>
                    <a:pt x="60896" y="7835"/>
                  </a:lnTo>
                  <a:lnTo>
                    <a:pt x="29203" y="29203"/>
                  </a:lnTo>
                  <a:lnTo>
                    <a:pt x="7835" y="60896"/>
                  </a:lnTo>
                  <a:lnTo>
                    <a:pt x="0" y="99707"/>
                  </a:lnTo>
                  <a:lnTo>
                    <a:pt x="0" y="498500"/>
                  </a:lnTo>
                  <a:lnTo>
                    <a:pt x="7835" y="537311"/>
                  </a:lnTo>
                  <a:lnTo>
                    <a:pt x="29203" y="569004"/>
                  </a:lnTo>
                  <a:lnTo>
                    <a:pt x="60896" y="590372"/>
                  </a:lnTo>
                  <a:lnTo>
                    <a:pt x="99707" y="598208"/>
                  </a:lnTo>
                  <a:lnTo>
                    <a:pt x="498500" y="598208"/>
                  </a:lnTo>
                  <a:lnTo>
                    <a:pt x="537303" y="590372"/>
                  </a:lnTo>
                  <a:lnTo>
                    <a:pt x="568993" y="569004"/>
                  </a:lnTo>
                  <a:lnTo>
                    <a:pt x="590360" y="537311"/>
                  </a:lnTo>
                  <a:lnTo>
                    <a:pt x="598195" y="498500"/>
                  </a:lnTo>
                  <a:lnTo>
                    <a:pt x="598195" y="99707"/>
                  </a:lnTo>
                  <a:lnTo>
                    <a:pt x="590360" y="60896"/>
                  </a:lnTo>
                  <a:lnTo>
                    <a:pt x="568993" y="29203"/>
                  </a:lnTo>
                  <a:lnTo>
                    <a:pt x="537303" y="7835"/>
                  </a:lnTo>
                  <a:lnTo>
                    <a:pt x="498500" y="0"/>
                  </a:lnTo>
                  <a:close/>
                </a:path>
              </a:pathLst>
            </a:custGeom>
            <a:solidFill>
              <a:srgbClr val="1F497D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5" name="object 105"/>
            <p:cNvSpPr/>
            <p:nvPr/>
          </p:nvSpPr>
          <p:spPr>
            <a:xfrm>
              <a:off x="2103531" y="2933272"/>
              <a:ext cx="598805" cy="598805"/>
            </a:xfrm>
            <a:custGeom>
              <a:avLst/>
              <a:gdLst/>
              <a:ahLst/>
              <a:cxnLst/>
              <a:rect l="l" t="t" r="r" b="b"/>
              <a:pathLst>
                <a:path w="598805" h="598804">
                  <a:moveTo>
                    <a:pt x="0" y="99707"/>
                  </a:moveTo>
                  <a:lnTo>
                    <a:pt x="7835" y="60896"/>
                  </a:lnTo>
                  <a:lnTo>
                    <a:pt x="29203" y="29203"/>
                  </a:lnTo>
                  <a:lnTo>
                    <a:pt x="60896" y="7835"/>
                  </a:lnTo>
                  <a:lnTo>
                    <a:pt x="99707" y="0"/>
                  </a:lnTo>
                  <a:lnTo>
                    <a:pt x="498500" y="0"/>
                  </a:lnTo>
                  <a:lnTo>
                    <a:pt x="537303" y="7835"/>
                  </a:lnTo>
                  <a:lnTo>
                    <a:pt x="568993" y="29203"/>
                  </a:lnTo>
                  <a:lnTo>
                    <a:pt x="590360" y="60896"/>
                  </a:lnTo>
                  <a:lnTo>
                    <a:pt x="598195" y="99707"/>
                  </a:lnTo>
                  <a:lnTo>
                    <a:pt x="598195" y="498500"/>
                  </a:lnTo>
                  <a:lnTo>
                    <a:pt x="590360" y="537311"/>
                  </a:lnTo>
                  <a:lnTo>
                    <a:pt x="568993" y="569004"/>
                  </a:lnTo>
                  <a:lnTo>
                    <a:pt x="537303" y="590372"/>
                  </a:lnTo>
                  <a:lnTo>
                    <a:pt x="498500" y="598208"/>
                  </a:lnTo>
                  <a:lnTo>
                    <a:pt x="99707" y="598208"/>
                  </a:lnTo>
                  <a:lnTo>
                    <a:pt x="60896" y="590372"/>
                  </a:lnTo>
                  <a:lnTo>
                    <a:pt x="29203" y="569004"/>
                  </a:lnTo>
                  <a:lnTo>
                    <a:pt x="7835" y="537311"/>
                  </a:lnTo>
                  <a:lnTo>
                    <a:pt x="0" y="498500"/>
                  </a:lnTo>
                  <a:lnTo>
                    <a:pt x="0" y="99707"/>
                  </a:lnTo>
                  <a:close/>
                </a:path>
              </a:pathLst>
            </a:custGeom>
            <a:ln w="28575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06" name="object 106"/>
          <p:cNvSpPr txBox="1"/>
          <p:nvPr/>
        </p:nvSpPr>
        <p:spPr>
          <a:xfrm>
            <a:off x="2263979" y="3016985"/>
            <a:ext cx="1746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107" name="object 107"/>
          <p:cNvSpPr txBox="1"/>
          <p:nvPr/>
        </p:nvSpPr>
        <p:spPr>
          <a:xfrm>
            <a:off x="2413331" y="3193769"/>
            <a:ext cx="12827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2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grpSp>
        <p:nvGrpSpPr>
          <p:cNvPr id="108" name="object 108"/>
          <p:cNvGrpSpPr/>
          <p:nvPr/>
        </p:nvGrpSpPr>
        <p:grpSpPr>
          <a:xfrm>
            <a:off x="3132076" y="2966246"/>
            <a:ext cx="375920" cy="367665"/>
            <a:chOff x="3132076" y="2966246"/>
            <a:chExt cx="375920" cy="367665"/>
          </a:xfrm>
        </p:grpSpPr>
        <p:sp>
          <p:nvSpPr>
            <p:cNvPr id="109" name="object 109"/>
            <p:cNvSpPr/>
            <p:nvPr/>
          </p:nvSpPr>
          <p:spPr>
            <a:xfrm>
              <a:off x="3144776" y="2978950"/>
              <a:ext cx="350520" cy="342265"/>
            </a:xfrm>
            <a:custGeom>
              <a:avLst/>
              <a:gdLst/>
              <a:ahLst/>
              <a:cxnLst/>
              <a:rect l="l" t="t" r="r" b="b"/>
              <a:pathLst>
                <a:path w="350520" h="342264">
                  <a:moveTo>
                    <a:pt x="350354" y="0"/>
                  </a:moveTo>
                  <a:lnTo>
                    <a:pt x="0" y="0"/>
                  </a:lnTo>
                  <a:lnTo>
                    <a:pt x="0" y="342036"/>
                  </a:lnTo>
                  <a:lnTo>
                    <a:pt x="293344" y="342036"/>
                  </a:lnTo>
                  <a:lnTo>
                    <a:pt x="350354" y="285026"/>
                  </a:lnTo>
                  <a:lnTo>
                    <a:pt x="350354" y="0"/>
                  </a:lnTo>
                  <a:close/>
                </a:path>
              </a:pathLst>
            </a:custGeom>
            <a:solidFill>
              <a:srgbClr val="F7AD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0" name="object 110"/>
            <p:cNvSpPr/>
            <p:nvPr/>
          </p:nvSpPr>
          <p:spPr>
            <a:xfrm>
              <a:off x="3438121" y="3263972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>
                  <a:moveTo>
                    <a:pt x="57010" y="0"/>
                  </a:moveTo>
                  <a:lnTo>
                    <a:pt x="11404" y="11404"/>
                  </a:lnTo>
                  <a:lnTo>
                    <a:pt x="0" y="57010"/>
                  </a:lnTo>
                  <a:lnTo>
                    <a:pt x="57010" y="0"/>
                  </a:lnTo>
                  <a:close/>
                </a:path>
              </a:pathLst>
            </a:custGeom>
            <a:solidFill>
              <a:srgbClr val="C78BCD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1" name="object 111"/>
            <p:cNvSpPr/>
            <p:nvPr/>
          </p:nvSpPr>
          <p:spPr>
            <a:xfrm>
              <a:off x="3144776" y="2978946"/>
              <a:ext cx="350520" cy="342265"/>
            </a:xfrm>
            <a:custGeom>
              <a:avLst/>
              <a:gdLst/>
              <a:ahLst/>
              <a:cxnLst/>
              <a:rect l="l" t="t" r="r" b="b"/>
              <a:pathLst>
                <a:path w="350520" h="342264">
                  <a:moveTo>
                    <a:pt x="293344" y="342036"/>
                  </a:moveTo>
                  <a:lnTo>
                    <a:pt x="304749" y="296430"/>
                  </a:lnTo>
                  <a:lnTo>
                    <a:pt x="350354" y="285026"/>
                  </a:lnTo>
                  <a:lnTo>
                    <a:pt x="293344" y="342036"/>
                  </a:lnTo>
                  <a:lnTo>
                    <a:pt x="0" y="342036"/>
                  </a:lnTo>
                  <a:lnTo>
                    <a:pt x="0" y="0"/>
                  </a:lnTo>
                  <a:lnTo>
                    <a:pt x="350354" y="0"/>
                  </a:lnTo>
                  <a:lnTo>
                    <a:pt x="350354" y="285026"/>
                  </a:lnTo>
                </a:path>
              </a:pathLst>
            </a:custGeom>
            <a:ln w="25400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12" name="object 112"/>
          <p:cNvSpPr txBox="1"/>
          <p:nvPr/>
        </p:nvSpPr>
        <p:spPr>
          <a:xfrm>
            <a:off x="3267946" y="3008179"/>
            <a:ext cx="10413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P</a:t>
            </a: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grpSp>
        <p:nvGrpSpPr>
          <p:cNvPr id="113" name="object 113"/>
          <p:cNvGrpSpPr/>
          <p:nvPr/>
        </p:nvGrpSpPr>
        <p:grpSpPr>
          <a:xfrm>
            <a:off x="3377180" y="853439"/>
            <a:ext cx="2103120" cy="768350"/>
            <a:chOff x="3377180" y="853439"/>
            <a:chExt cx="2103120" cy="768350"/>
          </a:xfrm>
        </p:grpSpPr>
        <p:pic>
          <p:nvPicPr>
            <p:cNvPr id="114" name="object 114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701540" y="856487"/>
              <a:ext cx="711704" cy="711704"/>
            </a:xfrm>
            <a:prstGeom prst="rect">
              <a:avLst/>
            </a:prstGeom>
          </p:spPr>
        </p:pic>
        <p:pic>
          <p:nvPicPr>
            <p:cNvPr id="115" name="object 115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701540" y="896112"/>
              <a:ext cx="778751" cy="725423"/>
            </a:xfrm>
            <a:prstGeom prst="rect">
              <a:avLst/>
            </a:prstGeom>
          </p:spPr>
        </p:pic>
        <p:sp>
          <p:nvSpPr>
            <p:cNvPr id="116" name="object 116"/>
            <p:cNvSpPr/>
            <p:nvPr/>
          </p:nvSpPr>
          <p:spPr>
            <a:xfrm>
              <a:off x="4756297" y="888803"/>
              <a:ext cx="598805" cy="598805"/>
            </a:xfrm>
            <a:custGeom>
              <a:avLst/>
              <a:gdLst/>
              <a:ahLst/>
              <a:cxnLst/>
              <a:rect l="l" t="t" r="r" b="b"/>
              <a:pathLst>
                <a:path w="598804" h="598805">
                  <a:moveTo>
                    <a:pt x="498500" y="0"/>
                  </a:moveTo>
                  <a:lnTo>
                    <a:pt x="99707" y="0"/>
                  </a:lnTo>
                  <a:lnTo>
                    <a:pt x="60896" y="7835"/>
                  </a:lnTo>
                  <a:lnTo>
                    <a:pt x="29203" y="29203"/>
                  </a:lnTo>
                  <a:lnTo>
                    <a:pt x="7835" y="60896"/>
                  </a:lnTo>
                  <a:lnTo>
                    <a:pt x="0" y="99707"/>
                  </a:lnTo>
                  <a:lnTo>
                    <a:pt x="0" y="498500"/>
                  </a:lnTo>
                  <a:lnTo>
                    <a:pt x="7835" y="537311"/>
                  </a:lnTo>
                  <a:lnTo>
                    <a:pt x="29203" y="569004"/>
                  </a:lnTo>
                  <a:lnTo>
                    <a:pt x="60896" y="590372"/>
                  </a:lnTo>
                  <a:lnTo>
                    <a:pt x="99707" y="598208"/>
                  </a:lnTo>
                  <a:lnTo>
                    <a:pt x="498500" y="598208"/>
                  </a:lnTo>
                  <a:lnTo>
                    <a:pt x="537303" y="590372"/>
                  </a:lnTo>
                  <a:lnTo>
                    <a:pt x="568993" y="569004"/>
                  </a:lnTo>
                  <a:lnTo>
                    <a:pt x="590360" y="537311"/>
                  </a:lnTo>
                  <a:lnTo>
                    <a:pt x="598195" y="498500"/>
                  </a:lnTo>
                  <a:lnTo>
                    <a:pt x="598195" y="99707"/>
                  </a:lnTo>
                  <a:lnTo>
                    <a:pt x="590360" y="60896"/>
                  </a:lnTo>
                  <a:lnTo>
                    <a:pt x="568993" y="29203"/>
                  </a:lnTo>
                  <a:lnTo>
                    <a:pt x="537303" y="7835"/>
                  </a:lnTo>
                  <a:lnTo>
                    <a:pt x="498500" y="0"/>
                  </a:lnTo>
                  <a:close/>
                </a:path>
              </a:pathLst>
            </a:custGeom>
            <a:solidFill>
              <a:srgbClr val="DADADA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7" name="object 117"/>
            <p:cNvSpPr/>
            <p:nvPr/>
          </p:nvSpPr>
          <p:spPr>
            <a:xfrm>
              <a:off x="4756297" y="888803"/>
              <a:ext cx="598805" cy="598805"/>
            </a:xfrm>
            <a:custGeom>
              <a:avLst/>
              <a:gdLst/>
              <a:ahLst/>
              <a:cxnLst/>
              <a:rect l="l" t="t" r="r" b="b"/>
              <a:pathLst>
                <a:path w="598804" h="598805">
                  <a:moveTo>
                    <a:pt x="0" y="99707"/>
                  </a:moveTo>
                  <a:lnTo>
                    <a:pt x="7835" y="60896"/>
                  </a:lnTo>
                  <a:lnTo>
                    <a:pt x="29203" y="29203"/>
                  </a:lnTo>
                  <a:lnTo>
                    <a:pt x="60896" y="7835"/>
                  </a:lnTo>
                  <a:lnTo>
                    <a:pt x="99707" y="0"/>
                  </a:lnTo>
                  <a:lnTo>
                    <a:pt x="498500" y="0"/>
                  </a:lnTo>
                  <a:lnTo>
                    <a:pt x="537303" y="7835"/>
                  </a:lnTo>
                  <a:lnTo>
                    <a:pt x="568993" y="29203"/>
                  </a:lnTo>
                  <a:lnTo>
                    <a:pt x="590360" y="60896"/>
                  </a:lnTo>
                  <a:lnTo>
                    <a:pt x="598195" y="99707"/>
                  </a:lnTo>
                  <a:lnTo>
                    <a:pt x="598195" y="498500"/>
                  </a:lnTo>
                  <a:lnTo>
                    <a:pt x="590360" y="537311"/>
                  </a:lnTo>
                  <a:lnTo>
                    <a:pt x="568993" y="569004"/>
                  </a:lnTo>
                  <a:lnTo>
                    <a:pt x="537303" y="590372"/>
                  </a:lnTo>
                  <a:lnTo>
                    <a:pt x="498500" y="598208"/>
                  </a:lnTo>
                  <a:lnTo>
                    <a:pt x="99707" y="598208"/>
                  </a:lnTo>
                  <a:lnTo>
                    <a:pt x="60896" y="590372"/>
                  </a:lnTo>
                  <a:lnTo>
                    <a:pt x="29203" y="569004"/>
                  </a:lnTo>
                  <a:lnTo>
                    <a:pt x="7835" y="537311"/>
                  </a:lnTo>
                  <a:lnTo>
                    <a:pt x="0" y="498500"/>
                  </a:lnTo>
                  <a:lnTo>
                    <a:pt x="0" y="99707"/>
                  </a:lnTo>
                  <a:close/>
                </a:path>
              </a:pathLst>
            </a:custGeom>
            <a:ln w="28575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118" name="object 118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3377180" y="853439"/>
              <a:ext cx="711699" cy="711704"/>
            </a:xfrm>
            <a:prstGeom prst="rect">
              <a:avLst/>
            </a:prstGeom>
          </p:spPr>
        </p:pic>
        <p:pic>
          <p:nvPicPr>
            <p:cNvPr id="119" name="object 119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3377180" y="891540"/>
              <a:ext cx="778763" cy="725423"/>
            </a:xfrm>
            <a:prstGeom prst="rect">
              <a:avLst/>
            </a:prstGeom>
          </p:spPr>
        </p:pic>
        <p:sp>
          <p:nvSpPr>
            <p:cNvPr id="120" name="object 120"/>
            <p:cNvSpPr/>
            <p:nvPr/>
          </p:nvSpPr>
          <p:spPr>
            <a:xfrm>
              <a:off x="3432034" y="885259"/>
              <a:ext cx="598805" cy="598805"/>
            </a:xfrm>
            <a:custGeom>
              <a:avLst/>
              <a:gdLst/>
              <a:ahLst/>
              <a:cxnLst/>
              <a:rect l="l" t="t" r="r" b="b"/>
              <a:pathLst>
                <a:path w="598804" h="598805">
                  <a:moveTo>
                    <a:pt x="498500" y="0"/>
                  </a:moveTo>
                  <a:lnTo>
                    <a:pt x="99707" y="0"/>
                  </a:lnTo>
                  <a:lnTo>
                    <a:pt x="60896" y="7835"/>
                  </a:lnTo>
                  <a:lnTo>
                    <a:pt x="29203" y="29203"/>
                  </a:lnTo>
                  <a:lnTo>
                    <a:pt x="7835" y="60896"/>
                  </a:lnTo>
                  <a:lnTo>
                    <a:pt x="0" y="99707"/>
                  </a:lnTo>
                  <a:lnTo>
                    <a:pt x="0" y="498500"/>
                  </a:lnTo>
                  <a:lnTo>
                    <a:pt x="7835" y="537311"/>
                  </a:lnTo>
                  <a:lnTo>
                    <a:pt x="29203" y="569004"/>
                  </a:lnTo>
                  <a:lnTo>
                    <a:pt x="60896" y="590372"/>
                  </a:lnTo>
                  <a:lnTo>
                    <a:pt x="99707" y="598208"/>
                  </a:lnTo>
                  <a:lnTo>
                    <a:pt x="498500" y="598208"/>
                  </a:lnTo>
                  <a:lnTo>
                    <a:pt x="537303" y="590372"/>
                  </a:lnTo>
                  <a:lnTo>
                    <a:pt x="568993" y="569004"/>
                  </a:lnTo>
                  <a:lnTo>
                    <a:pt x="590360" y="537311"/>
                  </a:lnTo>
                  <a:lnTo>
                    <a:pt x="598195" y="498500"/>
                  </a:lnTo>
                  <a:lnTo>
                    <a:pt x="598195" y="99707"/>
                  </a:lnTo>
                  <a:lnTo>
                    <a:pt x="590360" y="60896"/>
                  </a:lnTo>
                  <a:lnTo>
                    <a:pt x="568993" y="29203"/>
                  </a:lnTo>
                  <a:lnTo>
                    <a:pt x="537303" y="7835"/>
                  </a:lnTo>
                  <a:lnTo>
                    <a:pt x="498500" y="0"/>
                  </a:lnTo>
                  <a:close/>
                </a:path>
              </a:pathLst>
            </a:custGeom>
            <a:solidFill>
              <a:srgbClr val="DADADA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1" name="object 121"/>
            <p:cNvSpPr/>
            <p:nvPr/>
          </p:nvSpPr>
          <p:spPr>
            <a:xfrm>
              <a:off x="3432034" y="885259"/>
              <a:ext cx="598805" cy="598805"/>
            </a:xfrm>
            <a:custGeom>
              <a:avLst/>
              <a:gdLst/>
              <a:ahLst/>
              <a:cxnLst/>
              <a:rect l="l" t="t" r="r" b="b"/>
              <a:pathLst>
                <a:path w="598804" h="598805">
                  <a:moveTo>
                    <a:pt x="0" y="99707"/>
                  </a:moveTo>
                  <a:lnTo>
                    <a:pt x="7835" y="60896"/>
                  </a:lnTo>
                  <a:lnTo>
                    <a:pt x="29203" y="29203"/>
                  </a:lnTo>
                  <a:lnTo>
                    <a:pt x="60896" y="7835"/>
                  </a:lnTo>
                  <a:lnTo>
                    <a:pt x="99707" y="0"/>
                  </a:lnTo>
                  <a:lnTo>
                    <a:pt x="498500" y="0"/>
                  </a:lnTo>
                  <a:lnTo>
                    <a:pt x="537303" y="7835"/>
                  </a:lnTo>
                  <a:lnTo>
                    <a:pt x="568993" y="29203"/>
                  </a:lnTo>
                  <a:lnTo>
                    <a:pt x="590360" y="60896"/>
                  </a:lnTo>
                  <a:lnTo>
                    <a:pt x="598195" y="99707"/>
                  </a:lnTo>
                  <a:lnTo>
                    <a:pt x="598195" y="498500"/>
                  </a:lnTo>
                  <a:lnTo>
                    <a:pt x="590360" y="537311"/>
                  </a:lnTo>
                  <a:lnTo>
                    <a:pt x="568993" y="569004"/>
                  </a:lnTo>
                  <a:lnTo>
                    <a:pt x="537303" y="590372"/>
                  </a:lnTo>
                  <a:lnTo>
                    <a:pt x="498500" y="598208"/>
                  </a:lnTo>
                  <a:lnTo>
                    <a:pt x="99707" y="598208"/>
                  </a:lnTo>
                  <a:lnTo>
                    <a:pt x="60896" y="590372"/>
                  </a:lnTo>
                  <a:lnTo>
                    <a:pt x="29203" y="569004"/>
                  </a:lnTo>
                  <a:lnTo>
                    <a:pt x="7835" y="537311"/>
                  </a:lnTo>
                  <a:lnTo>
                    <a:pt x="0" y="498500"/>
                  </a:lnTo>
                  <a:lnTo>
                    <a:pt x="0" y="99707"/>
                  </a:lnTo>
                  <a:close/>
                </a:path>
              </a:pathLst>
            </a:custGeom>
            <a:ln w="28575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22" name="object 122"/>
          <p:cNvSpPr txBox="1"/>
          <p:nvPr/>
        </p:nvSpPr>
        <p:spPr>
          <a:xfrm>
            <a:off x="2213179" y="972516"/>
            <a:ext cx="30226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35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86840" algn="l"/>
                <a:tab pos="2711450" algn="l"/>
              </a:tabLst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2400" b="0" i="0" u="none" strike="noStrike" kern="1200" cap="none" spc="-7" normalizeH="0" baseline="-19097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0	</a:t>
            </a:r>
            <a:r>
              <a:rPr kumimoji="0" sz="3600" b="0" i="0" u="none" strike="noStrike" kern="1200" cap="none" spc="-7" normalizeH="0" baseline="1157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P</a:t>
            </a:r>
            <a:r>
              <a:rPr kumimoji="0" sz="2400" b="0" i="0" u="none" strike="noStrike" kern="1200" cap="none" spc="-7" normalizeH="0" baseline="-19097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3	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P</a:t>
            </a:r>
            <a:r>
              <a:rPr kumimoji="0" sz="2400" b="0" i="0" u="none" strike="noStrike" kern="1200" cap="none" spc="-7" normalizeH="0" baseline="-2083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4</a:t>
            </a:r>
            <a:endParaRPr kumimoji="0" sz="2400" b="0" i="0" u="none" strike="noStrike" kern="1200" cap="none" spc="0" normalizeH="0" baseline="-20833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grpSp>
        <p:nvGrpSpPr>
          <p:cNvPr id="123" name="object 123"/>
          <p:cNvGrpSpPr/>
          <p:nvPr/>
        </p:nvGrpSpPr>
        <p:grpSpPr>
          <a:xfrm>
            <a:off x="2659373" y="1324349"/>
            <a:ext cx="567055" cy="1393190"/>
            <a:chOff x="2659373" y="1324349"/>
            <a:chExt cx="567055" cy="1393190"/>
          </a:xfrm>
        </p:grpSpPr>
        <p:pic>
          <p:nvPicPr>
            <p:cNvPr id="124" name="object 124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2659373" y="1324349"/>
              <a:ext cx="391661" cy="370325"/>
            </a:xfrm>
            <a:prstGeom prst="rect">
              <a:avLst/>
            </a:prstGeom>
          </p:spPr>
        </p:pic>
        <p:pic>
          <p:nvPicPr>
            <p:cNvPr id="125" name="object 125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2718807" y="1373124"/>
              <a:ext cx="297175" cy="304799"/>
            </a:xfrm>
            <a:prstGeom prst="rect">
              <a:avLst/>
            </a:prstGeom>
          </p:spPr>
        </p:pic>
        <p:sp>
          <p:nvSpPr>
            <p:cNvPr id="126" name="object 126"/>
            <p:cNvSpPr/>
            <p:nvPr/>
          </p:nvSpPr>
          <p:spPr>
            <a:xfrm>
              <a:off x="2715181" y="1356419"/>
              <a:ext cx="278130" cy="256540"/>
            </a:xfrm>
            <a:custGeom>
              <a:avLst/>
              <a:gdLst/>
              <a:ahLst/>
              <a:cxnLst/>
              <a:rect l="l" t="t" r="r" b="b"/>
              <a:pathLst>
                <a:path w="278130" h="256540">
                  <a:moveTo>
                    <a:pt x="234835" y="0"/>
                  </a:moveTo>
                  <a:lnTo>
                    <a:pt x="42697" y="0"/>
                  </a:lnTo>
                  <a:lnTo>
                    <a:pt x="26076" y="3354"/>
                  </a:lnTo>
                  <a:lnTo>
                    <a:pt x="12504" y="12504"/>
                  </a:lnTo>
                  <a:lnTo>
                    <a:pt x="3354" y="26076"/>
                  </a:lnTo>
                  <a:lnTo>
                    <a:pt x="0" y="42697"/>
                  </a:lnTo>
                  <a:lnTo>
                    <a:pt x="0" y="213474"/>
                  </a:lnTo>
                  <a:lnTo>
                    <a:pt x="3354" y="230095"/>
                  </a:lnTo>
                  <a:lnTo>
                    <a:pt x="12504" y="243666"/>
                  </a:lnTo>
                  <a:lnTo>
                    <a:pt x="26076" y="252816"/>
                  </a:lnTo>
                  <a:lnTo>
                    <a:pt x="42697" y="256171"/>
                  </a:lnTo>
                  <a:lnTo>
                    <a:pt x="234835" y="256171"/>
                  </a:lnTo>
                  <a:lnTo>
                    <a:pt x="251456" y="252816"/>
                  </a:lnTo>
                  <a:lnTo>
                    <a:pt x="265028" y="243666"/>
                  </a:lnTo>
                  <a:lnTo>
                    <a:pt x="274178" y="230095"/>
                  </a:lnTo>
                  <a:lnTo>
                    <a:pt x="277533" y="213474"/>
                  </a:lnTo>
                  <a:lnTo>
                    <a:pt x="277533" y="42697"/>
                  </a:lnTo>
                  <a:lnTo>
                    <a:pt x="274178" y="26076"/>
                  </a:lnTo>
                  <a:lnTo>
                    <a:pt x="265028" y="12504"/>
                  </a:lnTo>
                  <a:lnTo>
                    <a:pt x="251456" y="3354"/>
                  </a:lnTo>
                  <a:lnTo>
                    <a:pt x="234835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7" name="object 127"/>
            <p:cNvSpPr/>
            <p:nvPr/>
          </p:nvSpPr>
          <p:spPr>
            <a:xfrm>
              <a:off x="2715181" y="1356419"/>
              <a:ext cx="278130" cy="256540"/>
            </a:xfrm>
            <a:custGeom>
              <a:avLst/>
              <a:gdLst/>
              <a:ahLst/>
              <a:cxnLst/>
              <a:rect l="l" t="t" r="r" b="b"/>
              <a:pathLst>
                <a:path w="278130" h="256540">
                  <a:moveTo>
                    <a:pt x="0" y="42697"/>
                  </a:moveTo>
                  <a:lnTo>
                    <a:pt x="3354" y="26076"/>
                  </a:lnTo>
                  <a:lnTo>
                    <a:pt x="12504" y="12504"/>
                  </a:lnTo>
                  <a:lnTo>
                    <a:pt x="26076" y="3354"/>
                  </a:lnTo>
                  <a:lnTo>
                    <a:pt x="42697" y="0"/>
                  </a:lnTo>
                  <a:lnTo>
                    <a:pt x="234835" y="0"/>
                  </a:lnTo>
                  <a:lnTo>
                    <a:pt x="251456" y="3354"/>
                  </a:lnTo>
                  <a:lnTo>
                    <a:pt x="265028" y="12504"/>
                  </a:lnTo>
                  <a:lnTo>
                    <a:pt x="274178" y="26076"/>
                  </a:lnTo>
                  <a:lnTo>
                    <a:pt x="277533" y="42697"/>
                  </a:lnTo>
                  <a:lnTo>
                    <a:pt x="277533" y="213474"/>
                  </a:lnTo>
                  <a:lnTo>
                    <a:pt x="274178" y="230095"/>
                  </a:lnTo>
                  <a:lnTo>
                    <a:pt x="265028" y="243666"/>
                  </a:lnTo>
                  <a:lnTo>
                    <a:pt x="251456" y="252816"/>
                  </a:lnTo>
                  <a:lnTo>
                    <a:pt x="234835" y="256171"/>
                  </a:lnTo>
                  <a:lnTo>
                    <a:pt x="42697" y="256171"/>
                  </a:lnTo>
                  <a:lnTo>
                    <a:pt x="26076" y="252816"/>
                  </a:lnTo>
                  <a:lnTo>
                    <a:pt x="12504" y="243666"/>
                  </a:lnTo>
                  <a:lnTo>
                    <a:pt x="3354" y="230095"/>
                  </a:lnTo>
                  <a:lnTo>
                    <a:pt x="0" y="213474"/>
                  </a:lnTo>
                  <a:lnTo>
                    <a:pt x="0" y="42697"/>
                  </a:lnTo>
                  <a:close/>
                </a:path>
              </a:pathLst>
            </a:custGeom>
            <a:ln w="28575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128" name="object 128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2860548" y="1391412"/>
              <a:ext cx="365759" cy="370325"/>
            </a:xfrm>
            <a:prstGeom prst="rect">
              <a:avLst/>
            </a:prstGeom>
          </p:spPr>
        </p:pic>
        <p:pic>
          <p:nvPicPr>
            <p:cNvPr id="129" name="object 129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2910832" y="1441704"/>
              <a:ext cx="294127" cy="304799"/>
            </a:xfrm>
            <a:prstGeom prst="rect">
              <a:avLst/>
            </a:prstGeom>
          </p:spPr>
        </p:pic>
        <p:sp>
          <p:nvSpPr>
            <p:cNvPr id="130" name="object 130"/>
            <p:cNvSpPr/>
            <p:nvPr/>
          </p:nvSpPr>
          <p:spPr>
            <a:xfrm>
              <a:off x="2916237" y="1424383"/>
              <a:ext cx="252729" cy="256540"/>
            </a:xfrm>
            <a:custGeom>
              <a:avLst/>
              <a:gdLst/>
              <a:ahLst/>
              <a:cxnLst/>
              <a:rect l="l" t="t" r="r" b="b"/>
              <a:pathLst>
                <a:path w="252730" h="256539">
                  <a:moveTo>
                    <a:pt x="210248" y="0"/>
                  </a:moveTo>
                  <a:lnTo>
                    <a:pt x="42049" y="0"/>
                  </a:lnTo>
                  <a:lnTo>
                    <a:pt x="25679" y="3303"/>
                  </a:lnTo>
                  <a:lnTo>
                    <a:pt x="12314" y="12314"/>
                  </a:lnTo>
                  <a:lnTo>
                    <a:pt x="3303" y="25679"/>
                  </a:lnTo>
                  <a:lnTo>
                    <a:pt x="0" y="42049"/>
                  </a:lnTo>
                  <a:lnTo>
                    <a:pt x="0" y="214109"/>
                  </a:lnTo>
                  <a:lnTo>
                    <a:pt x="3303" y="230479"/>
                  </a:lnTo>
                  <a:lnTo>
                    <a:pt x="12314" y="243844"/>
                  </a:lnTo>
                  <a:lnTo>
                    <a:pt x="25679" y="252855"/>
                  </a:lnTo>
                  <a:lnTo>
                    <a:pt x="42049" y="256158"/>
                  </a:lnTo>
                  <a:lnTo>
                    <a:pt x="210248" y="256158"/>
                  </a:lnTo>
                  <a:lnTo>
                    <a:pt x="226618" y="252855"/>
                  </a:lnTo>
                  <a:lnTo>
                    <a:pt x="239983" y="243844"/>
                  </a:lnTo>
                  <a:lnTo>
                    <a:pt x="248994" y="230479"/>
                  </a:lnTo>
                  <a:lnTo>
                    <a:pt x="252298" y="214109"/>
                  </a:lnTo>
                  <a:lnTo>
                    <a:pt x="252298" y="42049"/>
                  </a:lnTo>
                  <a:lnTo>
                    <a:pt x="248994" y="25679"/>
                  </a:lnTo>
                  <a:lnTo>
                    <a:pt x="239983" y="12314"/>
                  </a:lnTo>
                  <a:lnTo>
                    <a:pt x="226618" y="3303"/>
                  </a:lnTo>
                  <a:lnTo>
                    <a:pt x="210248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1" name="object 131"/>
            <p:cNvSpPr/>
            <p:nvPr/>
          </p:nvSpPr>
          <p:spPr>
            <a:xfrm>
              <a:off x="2916237" y="1424383"/>
              <a:ext cx="252729" cy="256540"/>
            </a:xfrm>
            <a:custGeom>
              <a:avLst/>
              <a:gdLst/>
              <a:ahLst/>
              <a:cxnLst/>
              <a:rect l="l" t="t" r="r" b="b"/>
              <a:pathLst>
                <a:path w="252730" h="256539">
                  <a:moveTo>
                    <a:pt x="0" y="42049"/>
                  </a:moveTo>
                  <a:lnTo>
                    <a:pt x="3303" y="25679"/>
                  </a:lnTo>
                  <a:lnTo>
                    <a:pt x="12314" y="12314"/>
                  </a:lnTo>
                  <a:lnTo>
                    <a:pt x="25679" y="3303"/>
                  </a:lnTo>
                  <a:lnTo>
                    <a:pt x="42049" y="0"/>
                  </a:lnTo>
                  <a:lnTo>
                    <a:pt x="210248" y="0"/>
                  </a:lnTo>
                  <a:lnTo>
                    <a:pt x="226618" y="3303"/>
                  </a:lnTo>
                  <a:lnTo>
                    <a:pt x="239983" y="12314"/>
                  </a:lnTo>
                  <a:lnTo>
                    <a:pt x="248994" y="25679"/>
                  </a:lnTo>
                  <a:lnTo>
                    <a:pt x="252298" y="42049"/>
                  </a:lnTo>
                  <a:lnTo>
                    <a:pt x="252298" y="214109"/>
                  </a:lnTo>
                  <a:lnTo>
                    <a:pt x="248994" y="230479"/>
                  </a:lnTo>
                  <a:lnTo>
                    <a:pt x="239983" y="243844"/>
                  </a:lnTo>
                  <a:lnTo>
                    <a:pt x="226618" y="252855"/>
                  </a:lnTo>
                  <a:lnTo>
                    <a:pt x="210248" y="256158"/>
                  </a:lnTo>
                  <a:lnTo>
                    <a:pt x="42049" y="256158"/>
                  </a:lnTo>
                  <a:lnTo>
                    <a:pt x="25679" y="252855"/>
                  </a:lnTo>
                  <a:lnTo>
                    <a:pt x="12314" y="243844"/>
                  </a:lnTo>
                  <a:lnTo>
                    <a:pt x="3303" y="230479"/>
                  </a:lnTo>
                  <a:lnTo>
                    <a:pt x="0" y="214109"/>
                  </a:lnTo>
                  <a:lnTo>
                    <a:pt x="0" y="42049"/>
                  </a:lnTo>
                  <a:close/>
                </a:path>
              </a:pathLst>
            </a:custGeom>
            <a:ln w="28575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132" name="object 132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2659373" y="2346960"/>
              <a:ext cx="391661" cy="370325"/>
            </a:xfrm>
            <a:prstGeom prst="rect">
              <a:avLst/>
            </a:prstGeom>
          </p:spPr>
        </p:pic>
        <p:pic>
          <p:nvPicPr>
            <p:cNvPr id="133" name="object 133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2718807" y="2397252"/>
              <a:ext cx="297175" cy="304799"/>
            </a:xfrm>
            <a:prstGeom prst="rect">
              <a:avLst/>
            </a:prstGeom>
          </p:spPr>
        </p:pic>
        <p:sp>
          <p:nvSpPr>
            <p:cNvPr id="134" name="object 134"/>
            <p:cNvSpPr/>
            <p:nvPr/>
          </p:nvSpPr>
          <p:spPr>
            <a:xfrm>
              <a:off x="2715181" y="2379905"/>
              <a:ext cx="278130" cy="256540"/>
            </a:xfrm>
            <a:custGeom>
              <a:avLst/>
              <a:gdLst/>
              <a:ahLst/>
              <a:cxnLst/>
              <a:rect l="l" t="t" r="r" b="b"/>
              <a:pathLst>
                <a:path w="278130" h="256539">
                  <a:moveTo>
                    <a:pt x="234835" y="0"/>
                  </a:moveTo>
                  <a:lnTo>
                    <a:pt x="42697" y="0"/>
                  </a:lnTo>
                  <a:lnTo>
                    <a:pt x="26076" y="3354"/>
                  </a:lnTo>
                  <a:lnTo>
                    <a:pt x="12504" y="12504"/>
                  </a:lnTo>
                  <a:lnTo>
                    <a:pt x="3354" y="26076"/>
                  </a:lnTo>
                  <a:lnTo>
                    <a:pt x="0" y="42697"/>
                  </a:lnTo>
                  <a:lnTo>
                    <a:pt x="0" y="213474"/>
                  </a:lnTo>
                  <a:lnTo>
                    <a:pt x="3354" y="230095"/>
                  </a:lnTo>
                  <a:lnTo>
                    <a:pt x="12504" y="243666"/>
                  </a:lnTo>
                  <a:lnTo>
                    <a:pt x="26076" y="252816"/>
                  </a:lnTo>
                  <a:lnTo>
                    <a:pt x="42697" y="256171"/>
                  </a:lnTo>
                  <a:lnTo>
                    <a:pt x="234835" y="256171"/>
                  </a:lnTo>
                  <a:lnTo>
                    <a:pt x="251456" y="252816"/>
                  </a:lnTo>
                  <a:lnTo>
                    <a:pt x="265028" y="243666"/>
                  </a:lnTo>
                  <a:lnTo>
                    <a:pt x="274178" y="230095"/>
                  </a:lnTo>
                  <a:lnTo>
                    <a:pt x="277533" y="213474"/>
                  </a:lnTo>
                  <a:lnTo>
                    <a:pt x="277533" y="42697"/>
                  </a:lnTo>
                  <a:lnTo>
                    <a:pt x="274178" y="26076"/>
                  </a:lnTo>
                  <a:lnTo>
                    <a:pt x="265028" y="12504"/>
                  </a:lnTo>
                  <a:lnTo>
                    <a:pt x="251456" y="3354"/>
                  </a:lnTo>
                  <a:lnTo>
                    <a:pt x="234835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5" name="object 135"/>
            <p:cNvSpPr/>
            <p:nvPr/>
          </p:nvSpPr>
          <p:spPr>
            <a:xfrm>
              <a:off x="2715181" y="2379905"/>
              <a:ext cx="278130" cy="256540"/>
            </a:xfrm>
            <a:custGeom>
              <a:avLst/>
              <a:gdLst/>
              <a:ahLst/>
              <a:cxnLst/>
              <a:rect l="l" t="t" r="r" b="b"/>
              <a:pathLst>
                <a:path w="278130" h="256539">
                  <a:moveTo>
                    <a:pt x="0" y="42697"/>
                  </a:moveTo>
                  <a:lnTo>
                    <a:pt x="3354" y="26076"/>
                  </a:lnTo>
                  <a:lnTo>
                    <a:pt x="12504" y="12504"/>
                  </a:lnTo>
                  <a:lnTo>
                    <a:pt x="26076" y="3354"/>
                  </a:lnTo>
                  <a:lnTo>
                    <a:pt x="42697" y="0"/>
                  </a:lnTo>
                  <a:lnTo>
                    <a:pt x="234835" y="0"/>
                  </a:lnTo>
                  <a:lnTo>
                    <a:pt x="251456" y="3354"/>
                  </a:lnTo>
                  <a:lnTo>
                    <a:pt x="265028" y="12504"/>
                  </a:lnTo>
                  <a:lnTo>
                    <a:pt x="274178" y="26076"/>
                  </a:lnTo>
                  <a:lnTo>
                    <a:pt x="277533" y="42697"/>
                  </a:lnTo>
                  <a:lnTo>
                    <a:pt x="277533" y="213474"/>
                  </a:lnTo>
                  <a:lnTo>
                    <a:pt x="274178" y="230095"/>
                  </a:lnTo>
                  <a:lnTo>
                    <a:pt x="265028" y="243666"/>
                  </a:lnTo>
                  <a:lnTo>
                    <a:pt x="251456" y="252816"/>
                  </a:lnTo>
                  <a:lnTo>
                    <a:pt x="234835" y="256171"/>
                  </a:lnTo>
                  <a:lnTo>
                    <a:pt x="42697" y="256171"/>
                  </a:lnTo>
                  <a:lnTo>
                    <a:pt x="26076" y="252816"/>
                  </a:lnTo>
                  <a:lnTo>
                    <a:pt x="12504" y="243666"/>
                  </a:lnTo>
                  <a:lnTo>
                    <a:pt x="3354" y="230095"/>
                  </a:lnTo>
                  <a:lnTo>
                    <a:pt x="0" y="213474"/>
                  </a:lnTo>
                  <a:lnTo>
                    <a:pt x="0" y="42697"/>
                  </a:lnTo>
                  <a:close/>
                </a:path>
              </a:pathLst>
            </a:custGeom>
            <a:ln w="28575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36" name="object 136"/>
          <p:cNvSpPr txBox="1"/>
          <p:nvPr/>
        </p:nvSpPr>
        <p:spPr>
          <a:xfrm>
            <a:off x="2810003" y="2424805"/>
            <a:ext cx="86360" cy="1517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2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80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endParaRPr kumimoji="0" sz="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grpSp>
        <p:nvGrpSpPr>
          <p:cNvPr id="137" name="object 137"/>
          <p:cNvGrpSpPr/>
          <p:nvPr/>
        </p:nvGrpSpPr>
        <p:grpSpPr>
          <a:xfrm>
            <a:off x="2860548" y="2415539"/>
            <a:ext cx="365760" cy="370840"/>
            <a:chOff x="2860548" y="2415539"/>
            <a:chExt cx="365760" cy="370840"/>
          </a:xfrm>
        </p:grpSpPr>
        <p:pic>
          <p:nvPicPr>
            <p:cNvPr id="138" name="object 138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2860548" y="2415539"/>
              <a:ext cx="365759" cy="370325"/>
            </a:xfrm>
            <a:prstGeom prst="rect">
              <a:avLst/>
            </a:prstGeom>
          </p:spPr>
        </p:pic>
        <p:pic>
          <p:nvPicPr>
            <p:cNvPr id="139" name="object 139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2910832" y="2464307"/>
              <a:ext cx="294127" cy="304799"/>
            </a:xfrm>
            <a:prstGeom prst="rect">
              <a:avLst/>
            </a:prstGeom>
          </p:spPr>
        </p:pic>
        <p:sp>
          <p:nvSpPr>
            <p:cNvPr id="140" name="object 140"/>
            <p:cNvSpPr/>
            <p:nvPr/>
          </p:nvSpPr>
          <p:spPr>
            <a:xfrm>
              <a:off x="2916237" y="2447870"/>
              <a:ext cx="252729" cy="256540"/>
            </a:xfrm>
            <a:custGeom>
              <a:avLst/>
              <a:gdLst/>
              <a:ahLst/>
              <a:cxnLst/>
              <a:rect l="l" t="t" r="r" b="b"/>
              <a:pathLst>
                <a:path w="252730" h="256539">
                  <a:moveTo>
                    <a:pt x="210248" y="0"/>
                  </a:moveTo>
                  <a:lnTo>
                    <a:pt x="42049" y="0"/>
                  </a:lnTo>
                  <a:lnTo>
                    <a:pt x="25679" y="3303"/>
                  </a:lnTo>
                  <a:lnTo>
                    <a:pt x="12314" y="12314"/>
                  </a:lnTo>
                  <a:lnTo>
                    <a:pt x="3303" y="25679"/>
                  </a:lnTo>
                  <a:lnTo>
                    <a:pt x="0" y="42049"/>
                  </a:lnTo>
                  <a:lnTo>
                    <a:pt x="0" y="214109"/>
                  </a:lnTo>
                  <a:lnTo>
                    <a:pt x="3303" y="230479"/>
                  </a:lnTo>
                  <a:lnTo>
                    <a:pt x="12314" y="243844"/>
                  </a:lnTo>
                  <a:lnTo>
                    <a:pt x="25679" y="252855"/>
                  </a:lnTo>
                  <a:lnTo>
                    <a:pt x="42049" y="256159"/>
                  </a:lnTo>
                  <a:lnTo>
                    <a:pt x="210248" y="256159"/>
                  </a:lnTo>
                  <a:lnTo>
                    <a:pt x="226618" y="252855"/>
                  </a:lnTo>
                  <a:lnTo>
                    <a:pt x="239983" y="243844"/>
                  </a:lnTo>
                  <a:lnTo>
                    <a:pt x="248994" y="230479"/>
                  </a:lnTo>
                  <a:lnTo>
                    <a:pt x="252298" y="214109"/>
                  </a:lnTo>
                  <a:lnTo>
                    <a:pt x="252298" y="42049"/>
                  </a:lnTo>
                  <a:lnTo>
                    <a:pt x="248994" y="25679"/>
                  </a:lnTo>
                  <a:lnTo>
                    <a:pt x="239983" y="12314"/>
                  </a:lnTo>
                  <a:lnTo>
                    <a:pt x="226618" y="3303"/>
                  </a:lnTo>
                  <a:lnTo>
                    <a:pt x="210248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1" name="object 141"/>
            <p:cNvSpPr/>
            <p:nvPr/>
          </p:nvSpPr>
          <p:spPr>
            <a:xfrm>
              <a:off x="2916237" y="2447870"/>
              <a:ext cx="252729" cy="256540"/>
            </a:xfrm>
            <a:custGeom>
              <a:avLst/>
              <a:gdLst/>
              <a:ahLst/>
              <a:cxnLst/>
              <a:rect l="l" t="t" r="r" b="b"/>
              <a:pathLst>
                <a:path w="252730" h="256539">
                  <a:moveTo>
                    <a:pt x="0" y="42049"/>
                  </a:moveTo>
                  <a:lnTo>
                    <a:pt x="3303" y="25679"/>
                  </a:lnTo>
                  <a:lnTo>
                    <a:pt x="12314" y="12314"/>
                  </a:lnTo>
                  <a:lnTo>
                    <a:pt x="25679" y="3303"/>
                  </a:lnTo>
                  <a:lnTo>
                    <a:pt x="42049" y="0"/>
                  </a:lnTo>
                  <a:lnTo>
                    <a:pt x="210248" y="0"/>
                  </a:lnTo>
                  <a:lnTo>
                    <a:pt x="226618" y="3303"/>
                  </a:lnTo>
                  <a:lnTo>
                    <a:pt x="239983" y="12314"/>
                  </a:lnTo>
                  <a:lnTo>
                    <a:pt x="248994" y="25679"/>
                  </a:lnTo>
                  <a:lnTo>
                    <a:pt x="252298" y="42049"/>
                  </a:lnTo>
                  <a:lnTo>
                    <a:pt x="252298" y="214109"/>
                  </a:lnTo>
                  <a:lnTo>
                    <a:pt x="248994" y="230479"/>
                  </a:lnTo>
                  <a:lnTo>
                    <a:pt x="239983" y="243844"/>
                  </a:lnTo>
                  <a:lnTo>
                    <a:pt x="226618" y="252855"/>
                  </a:lnTo>
                  <a:lnTo>
                    <a:pt x="210248" y="256159"/>
                  </a:lnTo>
                  <a:lnTo>
                    <a:pt x="42049" y="256159"/>
                  </a:lnTo>
                  <a:lnTo>
                    <a:pt x="25679" y="252855"/>
                  </a:lnTo>
                  <a:lnTo>
                    <a:pt x="12314" y="243844"/>
                  </a:lnTo>
                  <a:lnTo>
                    <a:pt x="3303" y="230479"/>
                  </a:lnTo>
                  <a:lnTo>
                    <a:pt x="0" y="214109"/>
                  </a:lnTo>
                  <a:lnTo>
                    <a:pt x="0" y="42049"/>
                  </a:lnTo>
                  <a:close/>
                </a:path>
              </a:pathLst>
            </a:custGeom>
            <a:ln w="28575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42" name="object 142"/>
          <p:cNvSpPr txBox="1"/>
          <p:nvPr/>
        </p:nvSpPr>
        <p:spPr>
          <a:xfrm>
            <a:off x="3001112" y="2492766"/>
            <a:ext cx="83185" cy="1517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2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80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B</a:t>
            </a:r>
            <a:endParaRPr kumimoji="0" sz="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grpSp>
        <p:nvGrpSpPr>
          <p:cNvPr id="143" name="object 143"/>
          <p:cNvGrpSpPr/>
          <p:nvPr/>
        </p:nvGrpSpPr>
        <p:grpSpPr>
          <a:xfrm>
            <a:off x="2659373" y="3371088"/>
            <a:ext cx="391795" cy="370840"/>
            <a:chOff x="2659373" y="3371088"/>
            <a:chExt cx="391795" cy="370840"/>
          </a:xfrm>
        </p:grpSpPr>
        <p:pic>
          <p:nvPicPr>
            <p:cNvPr id="144" name="object 144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2659373" y="3371088"/>
              <a:ext cx="391661" cy="370325"/>
            </a:xfrm>
            <a:prstGeom prst="rect">
              <a:avLst/>
            </a:prstGeom>
          </p:spPr>
        </p:pic>
        <p:pic>
          <p:nvPicPr>
            <p:cNvPr id="145" name="object 145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2718807" y="3419856"/>
              <a:ext cx="297175" cy="304799"/>
            </a:xfrm>
            <a:prstGeom prst="rect">
              <a:avLst/>
            </a:prstGeom>
          </p:spPr>
        </p:pic>
        <p:sp>
          <p:nvSpPr>
            <p:cNvPr id="146" name="object 146"/>
            <p:cNvSpPr/>
            <p:nvPr/>
          </p:nvSpPr>
          <p:spPr>
            <a:xfrm>
              <a:off x="2715181" y="3403391"/>
              <a:ext cx="278130" cy="256540"/>
            </a:xfrm>
            <a:custGeom>
              <a:avLst/>
              <a:gdLst/>
              <a:ahLst/>
              <a:cxnLst/>
              <a:rect l="l" t="t" r="r" b="b"/>
              <a:pathLst>
                <a:path w="278130" h="256539">
                  <a:moveTo>
                    <a:pt x="234835" y="0"/>
                  </a:moveTo>
                  <a:lnTo>
                    <a:pt x="42697" y="0"/>
                  </a:lnTo>
                  <a:lnTo>
                    <a:pt x="26076" y="3354"/>
                  </a:lnTo>
                  <a:lnTo>
                    <a:pt x="12504" y="12504"/>
                  </a:lnTo>
                  <a:lnTo>
                    <a:pt x="3354" y="26076"/>
                  </a:lnTo>
                  <a:lnTo>
                    <a:pt x="0" y="42697"/>
                  </a:lnTo>
                  <a:lnTo>
                    <a:pt x="0" y="213474"/>
                  </a:lnTo>
                  <a:lnTo>
                    <a:pt x="3354" y="230095"/>
                  </a:lnTo>
                  <a:lnTo>
                    <a:pt x="12504" y="243666"/>
                  </a:lnTo>
                  <a:lnTo>
                    <a:pt x="26076" y="252816"/>
                  </a:lnTo>
                  <a:lnTo>
                    <a:pt x="42697" y="256171"/>
                  </a:lnTo>
                  <a:lnTo>
                    <a:pt x="234835" y="256171"/>
                  </a:lnTo>
                  <a:lnTo>
                    <a:pt x="251456" y="252816"/>
                  </a:lnTo>
                  <a:lnTo>
                    <a:pt x="265028" y="243666"/>
                  </a:lnTo>
                  <a:lnTo>
                    <a:pt x="274178" y="230095"/>
                  </a:lnTo>
                  <a:lnTo>
                    <a:pt x="277533" y="213474"/>
                  </a:lnTo>
                  <a:lnTo>
                    <a:pt x="277533" y="42697"/>
                  </a:lnTo>
                  <a:lnTo>
                    <a:pt x="274178" y="26076"/>
                  </a:lnTo>
                  <a:lnTo>
                    <a:pt x="265028" y="12504"/>
                  </a:lnTo>
                  <a:lnTo>
                    <a:pt x="251456" y="3354"/>
                  </a:lnTo>
                  <a:lnTo>
                    <a:pt x="234835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7" name="object 147"/>
            <p:cNvSpPr/>
            <p:nvPr/>
          </p:nvSpPr>
          <p:spPr>
            <a:xfrm>
              <a:off x="2715181" y="3403391"/>
              <a:ext cx="278130" cy="256540"/>
            </a:xfrm>
            <a:custGeom>
              <a:avLst/>
              <a:gdLst/>
              <a:ahLst/>
              <a:cxnLst/>
              <a:rect l="l" t="t" r="r" b="b"/>
              <a:pathLst>
                <a:path w="278130" h="256539">
                  <a:moveTo>
                    <a:pt x="0" y="42697"/>
                  </a:moveTo>
                  <a:lnTo>
                    <a:pt x="3354" y="26076"/>
                  </a:lnTo>
                  <a:lnTo>
                    <a:pt x="12504" y="12504"/>
                  </a:lnTo>
                  <a:lnTo>
                    <a:pt x="26076" y="3354"/>
                  </a:lnTo>
                  <a:lnTo>
                    <a:pt x="42697" y="0"/>
                  </a:lnTo>
                  <a:lnTo>
                    <a:pt x="234835" y="0"/>
                  </a:lnTo>
                  <a:lnTo>
                    <a:pt x="251456" y="3354"/>
                  </a:lnTo>
                  <a:lnTo>
                    <a:pt x="265028" y="12504"/>
                  </a:lnTo>
                  <a:lnTo>
                    <a:pt x="274178" y="26076"/>
                  </a:lnTo>
                  <a:lnTo>
                    <a:pt x="277533" y="42697"/>
                  </a:lnTo>
                  <a:lnTo>
                    <a:pt x="277533" y="213474"/>
                  </a:lnTo>
                  <a:lnTo>
                    <a:pt x="274178" y="230095"/>
                  </a:lnTo>
                  <a:lnTo>
                    <a:pt x="265028" y="243666"/>
                  </a:lnTo>
                  <a:lnTo>
                    <a:pt x="251456" y="252816"/>
                  </a:lnTo>
                  <a:lnTo>
                    <a:pt x="234835" y="256171"/>
                  </a:lnTo>
                  <a:lnTo>
                    <a:pt x="42697" y="256171"/>
                  </a:lnTo>
                  <a:lnTo>
                    <a:pt x="26076" y="252816"/>
                  </a:lnTo>
                  <a:lnTo>
                    <a:pt x="12504" y="243666"/>
                  </a:lnTo>
                  <a:lnTo>
                    <a:pt x="3354" y="230095"/>
                  </a:lnTo>
                  <a:lnTo>
                    <a:pt x="0" y="213474"/>
                  </a:lnTo>
                  <a:lnTo>
                    <a:pt x="0" y="42697"/>
                  </a:lnTo>
                  <a:close/>
                </a:path>
              </a:pathLst>
            </a:custGeom>
            <a:ln w="28575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48" name="object 148"/>
          <p:cNvSpPr txBox="1"/>
          <p:nvPr/>
        </p:nvSpPr>
        <p:spPr>
          <a:xfrm>
            <a:off x="2810003" y="3448291"/>
            <a:ext cx="86360" cy="1517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2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80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endParaRPr kumimoji="0" sz="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grpSp>
        <p:nvGrpSpPr>
          <p:cNvPr id="149" name="object 149"/>
          <p:cNvGrpSpPr/>
          <p:nvPr/>
        </p:nvGrpSpPr>
        <p:grpSpPr>
          <a:xfrm>
            <a:off x="2860548" y="3438137"/>
            <a:ext cx="365760" cy="370840"/>
            <a:chOff x="2860548" y="3438137"/>
            <a:chExt cx="365760" cy="370840"/>
          </a:xfrm>
        </p:grpSpPr>
        <p:pic>
          <p:nvPicPr>
            <p:cNvPr id="150" name="object 150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2860548" y="3438137"/>
              <a:ext cx="365759" cy="370326"/>
            </a:xfrm>
            <a:prstGeom prst="rect">
              <a:avLst/>
            </a:prstGeom>
          </p:spPr>
        </p:pic>
        <p:pic>
          <p:nvPicPr>
            <p:cNvPr id="151" name="object 151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2910832" y="3486911"/>
              <a:ext cx="294127" cy="304799"/>
            </a:xfrm>
            <a:prstGeom prst="rect">
              <a:avLst/>
            </a:prstGeom>
          </p:spPr>
        </p:pic>
        <p:sp>
          <p:nvSpPr>
            <p:cNvPr id="152" name="object 152"/>
            <p:cNvSpPr/>
            <p:nvPr/>
          </p:nvSpPr>
          <p:spPr>
            <a:xfrm>
              <a:off x="2916237" y="3470638"/>
              <a:ext cx="252729" cy="256540"/>
            </a:xfrm>
            <a:custGeom>
              <a:avLst/>
              <a:gdLst/>
              <a:ahLst/>
              <a:cxnLst/>
              <a:rect l="l" t="t" r="r" b="b"/>
              <a:pathLst>
                <a:path w="252730" h="256539">
                  <a:moveTo>
                    <a:pt x="210248" y="0"/>
                  </a:moveTo>
                  <a:lnTo>
                    <a:pt x="42049" y="0"/>
                  </a:lnTo>
                  <a:lnTo>
                    <a:pt x="25679" y="3303"/>
                  </a:lnTo>
                  <a:lnTo>
                    <a:pt x="12314" y="12314"/>
                  </a:lnTo>
                  <a:lnTo>
                    <a:pt x="3303" y="25679"/>
                  </a:lnTo>
                  <a:lnTo>
                    <a:pt x="0" y="42049"/>
                  </a:lnTo>
                  <a:lnTo>
                    <a:pt x="0" y="214109"/>
                  </a:lnTo>
                  <a:lnTo>
                    <a:pt x="3303" y="230479"/>
                  </a:lnTo>
                  <a:lnTo>
                    <a:pt x="12314" y="243844"/>
                  </a:lnTo>
                  <a:lnTo>
                    <a:pt x="25679" y="252855"/>
                  </a:lnTo>
                  <a:lnTo>
                    <a:pt x="42049" y="256159"/>
                  </a:lnTo>
                  <a:lnTo>
                    <a:pt x="210248" y="256159"/>
                  </a:lnTo>
                  <a:lnTo>
                    <a:pt x="226618" y="252855"/>
                  </a:lnTo>
                  <a:lnTo>
                    <a:pt x="239983" y="243844"/>
                  </a:lnTo>
                  <a:lnTo>
                    <a:pt x="248994" y="230479"/>
                  </a:lnTo>
                  <a:lnTo>
                    <a:pt x="252298" y="214109"/>
                  </a:lnTo>
                  <a:lnTo>
                    <a:pt x="252298" y="42049"/>
                  </a:lnTo>
                  <a:lnTo>
                    <a:pt x="248994" y="25679"/>
                  </a:lnTo>
                  <a:lnTo>
                    <a:pt x="239983" y="12314"/>
                  </a:lnTo>
                  <a:lnTo>
                    <a:pt x="226618" y="3303"/>
                  </a:lnTo>
                  <a:lnTo>
                    <a:pt x="210248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3" name="object 153"/>
            <p:cNvSpPr/>
            <p:nvPr/>
          </p:nvSpPr>
          <p:spPr>
            <a:xfrm>
              <a:off x="2916237" y="3470638"/>
              <a:ext cx="252729" cy="256540"/>
            </a:xfrm>
            <a:custGeom>
              <a:avLst/>
              <a:gdLst/>
              <a:ahLst/>
              <a:cxnLst/>
              <a:rect l="l" t="t" r="r" b="b"/>
              <a:pathLst>
                <a:path w="252730" h="256539">
                  <a:moveTo>
                    <a:pt x="0" y="42049"/>
                  </a:moveTo>
                  <a:lnTo>
                    <a:pt x="3303" y="25679"/>
                  </a:lnTo>
                  <a:lnTo>
                    <a:pt x="12314" y="12314"/>
                  </a:lnTo>
                  <a:lnTo>
                    <a:pt x="25679" y="3303"/>
                  </a:lnTo>
                  <a:lnTo>
                    <a:pt x="42049" y="0"/>
                  </a:lnTo>
                  <a:lnTo>
                    <a:pt x="210248" y="0"/>
                  </a:lnTo>
                  <a:lnTo>
                    <a:pt x="226618" y="3303"/>
                  </a:lnTo>
                  <a:lnTo>
                    <a:pt x="239983" y="12314"/>
                  </a:lnTo>
                  <a:lnTo>
                    <a:pt x="248994" y="25679"/>
                  </a:lnTo>
                  <a:lnTo>
                    <a:pt x="252298" y="42049"/>
                  </a:lnTo>
                  <a:lnTo>
                    <a:pt x="252298" y="214109"/>
                  </a:lnTo>
                  <a:lnTo>
                    <a:pt x="248994" y="230479"/>
                  </a:lnTo>
                  <a:lnTo>
                    <a:pt x="239983" y="243844"/>
                  </a:lnTo>
                  <a:lnTo>
                    <a:pt x="226618" y="252855"/>
                  </a:lnTo>
                  <a:lnTo>
                    <a:pt x="210248" y="256159"/>
                  </a:lnTo>
                  <a:lnTo>
                    <a:pt x="42049" y="256159"/>
                  </a:lnTo>
                  <a:lnTo>
                    <a:pt x="25679" y="252855"/>
                  </a:lnTo>
                  <a:lnTo>
                    <a:pt x="12314" y="243844"/>
                  </a:lnTo>
                  <a:lnTo>
                    <a:pt x="3303" y="230479"/>
                  </a:lnTo>
                  <a:lnTo>
                    <a:pt x="0" y="214109"/>
                  </a:lnTo>
                  <a:lnTo>
                    <a:pt x="0" y="42049"/>
                  </a:lnTo>
                  <a:close/>
                </a:path>
              </a:pathLst>
            </a:custGeom>
            <a:ln w="28575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54" name="object 154"/>
          <p:cNvSpPr txBox="1"/>
          <p:nvPr/>
        </p:nvSpPr>
        <p:spPr>
          <a:xfrm>
            <a:off x="3001112" y="3515535"/>
            <a:ext cx="83185" cy="1517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2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80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B</a:t>
            </a:r>
            <a:endParaRPr kumimoji="0" sz="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grpSp>
        <p:nvGrpSpPr>
          <p:cNvPr id="155" name="object 155"/>
          <p:cNvGrpSpPr/>
          <p:nvPr/>
        </p:nvGrpSpPr>
        <p:grpSpPr>
          <a:xfrm>
            <a:off x="3988308" y="1322832"/>
            <a:ext cx="391795" cy="368935"/>
            <a:chOff x="3988308" y="1322832"/>
            <a:chExt cx="391795" cy="368935"/>
          </a:xfrm>
        </p:grpSpPr>
        <p:pic>
          <p:nvPicPr>
            <p:cNvPr id="156" name="object 156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3988308" y="1322832"/>
              <a:ext cx="391655" cy="368807"/>
            </a:xfrm>
            <a:prstGeom prst="rect">
              <a:avLst/>
            </a:prstGeom>
          </p:spPr>
        </p:pic>
        <p:pic>
          <p:nvPicPr>
            <p:cNvPr id="157" name="object 157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4047744" y="1371600"/>
              <a:ext cx="297171" cy="304799"/>
            </a:xfrm>
            <a:prstGeom prst="rect">
              <a:avLst/>
            </a:prstGeom>
          </p:spPr>
        </p:pic>
        <p:sp>
          <p:nvSpPr>
            <p:cNvPr id="158" name="object 158"/>
            <p:cNvSpPr/>
            <p:nvPr/>
          </p:nvSpPr>
          <p:spPr>
            <a:xfrm>
              <a:off x="4043682" y="1354662"/>
              <a:ext cx="278130" cy="256540"/>
            </a:xfrm>
            <a:custGeom>
              <a:avLst/>
              <a:gdLst/>
              <a:ahLst/>
              <a:cxnLst/>
              <a:rect l="l" t="t" r="r" b="b"/>
              <a:pathLst>
                <a:path w="278129" h="256540">
                  <a:moveTo>
                    <a:pt x="234835" y="0"/>
                  </a:moveTo>
                  <a:lnTo>
                    <a:pt x="42697" y="0"/>
                  </a:lnTo>
                  <a:lnTo>
                    <a:pt x="26076" y="3354"/>
                  </a:lnTo>
                  <a:lnTo>
                    <a:pt x="12504" y="12504"/>
                  </a:lnTo>
                  <a:lnTo>
                    <a:pt x="3354" y="26076"/>
                  </a:lnTo>
                  <a:lnTo>
                    <a:pt x="0" y="42697"/>
                  </a:lnTo>
                  <a:lnTo>
                    <a:pt x="0" y="213474"/>
                  </a:lnTo>
                  <a:lnTo>
                    <a:pt x="3354" y="230095"/>
                  </a:lnTo>
                  <a:lnTo>
                    <a:pt x="12504" y="243666"/>
                  </a:lnTo>
                  <a:lnTo>
                    <a:pt x="26076" y="252816"/>
                  </a:lnTo>
                  <a:lnTo>
                    <a:pt x="42697" y="256171"/>
                  </a:lnTo>
                  <a:lnTo>
                    <a:pt x="234835" y="256171"/>
                  </a:lnTo>
                  <a:lnTo>
                    <a:pt x="251456" y="252816"/>
                  </a:lnTo>
                  <a:lnTo>
                    <a:pt x="265028" y="243666"/>
                  </a:lnTo>
                  <a:lnTo>
                    <a:pt x="274178" y="230095"/>
                  </a:lnTo>
                  <a:lnTo>
                    <a:pt x="277533" y="213474"/>
                  </a:lnTo>
                  <a:lnTo>
                    <a:pt x="277533" y="42697"/>
                  </a:lnTo>
                  <a:lnTo>
                    <a:pt x="274178" y="26076"/>
                  </a:lnTo>
                  <a:lnTo>
                    <a:pt x="265028" y="12504"/>
                  </a:lnTo>
                  <a:lnTo>
                    <a:pt x="251456" y="3354"/>
                  </a:lnTo>
                  <a:lnTo>
                    <a:pt x="234835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9" name="object 159"/>
            <p:cNvSpPr/>
            <p:nvPr/>
          </p:nvSpPr>
          <p:spPr>
            <a:xfrm>
              <a:off x="4043682" y="1354662"/>
              <a:ext cx="278130" cy="256540"/>
            </a:xfrm>
            <a:custGeom>
              <a:avLst/>
              <a:gdLst/>
              <a:ahLst/>
              <a:cxnLst/>
              <a:rect l="l" t="t" r="r" b="b"/>
              <a:pathLst>
                <a:path w="278129" h="256540">
                  <a:moveTo>
                    <a:pt x="0" y="42697"/>
                  </a:moveTo>
                  <a:lnTo>
                    <a:pt x="3354" y="26076"/>
                  </a:lnTo>
                  <a:lnTo>
                    <a:pt x="12504" y="12504"/>
                  </a:lnTo>
                  <a:lnTo>
                    <a:pt x="26076" y="3354"/>
                  </a:lnTo>
                  <a:lnTo>
                    <a:pt x="42697" y="0"/>
                  </a:lnTo>
                  <a:lnTo>
                    <a:pt x="234835" y="0"/>
                  </a:lnTo>
                  <a:lnTo>
                    <a:pt x="251456" y="3354"/>
                  </a:lnTo>
                  <a:lnTo>
                    <a:pt x="265028" y="12504"/>
                  </a:lnTo>
                  <a:lnTo>
                    <a:pt x="274178" y="26076"/>
                  </a:lnTo>
                  <a:lnTo>
                    <a:pt x="277533" y="42697"/>
                  </a:lnTo>
                  <a:lnTo>
                    <a:pt x="277533" y="213474"/>
                  </a:lnTo>
                  <a:lnTo>
                    <a:pt x="274178" y="230095"/>
                  </a:lnTo>
                  <a:lnTo>
                    <a:pt x="265028" y="243666"/>
                  </a:lnTo>
                  <a:lnTo>
                    <a:pt x="251456" y="252816"/>
                  </a:lnTo>
                  <a:lnTo>
                    <a:pt x="234835" y="256171"/>
                  </a:lnTo>
                  <a:lnTo>
                    <a:pt x="42697" y="256171"/>
                  </a:lnTo>
                  <a:lnTo>
                    <a:pt x="26076" y="252816"/>
                  </a:lnTo>
                  <a:lnTo>
                    <a:pt x="12504" y="243666"/>
                  </a:lnTo>
                  <a:lnTo>
                    <a:pt x="3354" y="230095"/>
                  </a:lnTo>
                  <a:lnTo>
                    <a:pt x="0" y="213474"/>
                  </a:lnTo>
                  <a:lnTo>
                    <a:pt x="0" y="42697"/>
                  </a:lnTo>
                  <a:close/>
                </a:path>
              </a:pathLst>
            </a:custGeom>
            <a:ln w="28575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60" name="object 160"/>
          <p:cNvSpPr txBox="1"/>
          <p:nvPr/>
        </p:nvSpPr>
        <p:spPr>
          <a:xfrm>
            <a:off x="2810003" y="1401319"/>
            <a:ext cx="1414780" cy="1517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25"/>
              </a:spcBef>
              <a:spcAft>
                <a:spcPts val="0"/>
              </a:spcAft>
              <a:buClrTx/>
              <a:buSzTx/>
              <a:buFontTx/>
              <a:buNone/>
              <a:tabLst>
                <a:tab pos="1341120" algn="l"/>
              </a:tabLst>
              <a:defRPr/>
            </a:pPr>
            <a:r>
              <a:rPr kumimoji="0" sz="80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	A</a:t>
            </a:r>
            <a:endParaRPr kumimoji="0" sz="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grpSp>
        <p:nvGrpSpPr>
          <p:cNvPr id="161" name="object 161"/>
          <p:cNvGrpSpPr/>
          <p:nvPr/>
        </p:nvGrpSpPr>
        <p:grpSpPr>
          <a:xfrm>
            <a:off x="4189476" y="1389881"/>
            <a:ext cx="365760" cy="370840"/>
            <a:chOff x="4189476" y="1389881"/>
            <a:chExt cx="365760" cy="370840"/>
          </a:xfrm>
        </p:grpSpPr>
        <p:pic>
          <p:nvPicPr>
            <p:cNvPr id="162" name="object 162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4189476" y="1389881"/>
              <a:ext cx="365759" cy="370325"/>
            </a:xfrm>
            <a:prstGeom prst="rect">
              <a:avLst/>
            </a:prstGeom>
          </p:spPr>
        </p:pic>
        <p:pic>
          <p:nvPicPr>
            <p:cNvPr id="163" name="object 163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4235196" y="1438656"/>
              <a:ext cx="300215" cy="304799"/>
            </a:xfrm>
            <a:prstGeom prst="rect">
              <a:avLst/>
            </a:prstGeom>
          </p:spPr>
        </p:pic>
        <p:sp>
          <p:nvSpPr>
            <p:cNvPr id="164" name="object 164"/>
            <p:cNvSpPr/>
            <p:nvPr/>
          </p:nvSpPr>
          <p:spPr>
            <a:xfrm>
              <a:off x="4244740" y="1422626"/>
              <a:ext cx="252729" cy="256540"/>
            </a:xfrm>
            <a:custGeom>
              <a:avLst/>
              <a:gdLst/>
              <a:ahLst/>
              <a:cxnLst/>
              <a:rect l="l" t="t" r="r" b="b"/>
              <a:pathLst>
                <a:path w="252729" h="256539">
                  <a:moveTo>
                    <a:pt x="210248" y="0"/>
                  </a:moveTo>
                  <a:lnTo>
                    <a:pt x="42049" y="0"/>
                  </a:lnTo>
                  <a:lnTo>
                    <a:pt x="25679" y="3303"/>
                  </a:lnTo>
                  <a:lnTo>
                    <a:pt x="12314" y="12314"/>
                  </a:lnTo>
                  <a:lnTo>
                    <a:pt x="3303" y="25679"/>
                  </a:lnTo>
                  <a:lnTo>
                    <a:pt x="0" y="42049"/>
                  </a:lnTo>
                  <a:lnTo>
                    <a:pt x="0" y="214109"/>
                  </a:lnTo>
                  <a:lnTo>
                    <a:pt x="3303" y="230479"/>
                  </a:lnTo>
                  <a:lnTo>
                    <a:pt x="12314" y="243844"/>
                  </a:lnTo>
                  <a:lnTo>
                    <a:pt x="25679" y="252855"/>
                  </a:lnTo>
                  <a:lnTo>
                    <a:pt x="42049" y="256158"/>
                  </a:lnTo>
                  <a:lnTo>
                    <a:pt x="210248" y="256158"/>
                  </a:lnTo>
                  <a:lnTo>
                    <a:pt x="226618" y="252855"/>
                  </a:lnTo>
                  <a:lnTo>
                    <a:pt x="239983" y="243844"/>
                  </a:lnTo>
                  <a:lnTo>
                    <a:pt x="248994" y="230479"/>
                  </a:lnTo>
                  <a:lnTo>
                    <a:pt x="252298" y="214109"/>
                  </a:lnTo>
                  <a:lnTo>
                    <a:pt x="252298" y="42049"/>
                  </a:lnTo>
                  <a:lnTo>
                    <a:pt x="248994" y="25679"/>
                  </a:lnTo>
                  <a:lnTo>
                    <a:pt x="239983" y="12314"/>
                  </a:lnTo>
                  <a:lnTo>
                    <a:pt x="226618" y="3303"/>
                  </a:lnTo>
                  <a:lnTo>
                    <a:pt x="210248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5" name="object 165"/>
            <p:cNvSpPr/>
            <p:nvPr/>
          </p:nvSpPr>
          <p:spPr>
            <a:xfrm>
              <a:off x="4244740" y="1422626"/>
              <a:ext cx="252729" cy="256540"/>
            </a:xfrm>
            <a:custGeom>
              <a:avLst/>
              <a:gdLst/>
              <a:ahLst/>
              <a:cxnLst/>
              <a:rect l="l" t="t" r="r" b="b"/>
              <a:pathLst>
                <a:path w="252729" h="256539">
                  <a:moveTo>
                    <a:pt x="0" y="42049"/>
                  </a:moveTo>
                  <a:lnTo>
                    <a:pt x="3303" y="25679"/>
                  </a:lnTo>
                  <a:lnTo>
                    <a:pt x="12314" y="12314"/>
                  </a:lnTo>
                  <a:lnTo>
                    <a:pt x="25679" y="3303"/>
                  </a:lnTo>
                  <a:lnTo>
                    <a:pt x="42049" y="0"/>
                  </a:lnTo>
                  <a:lnTo>
                    <a:pt x="210248" y="0"/>
                  </a:lnTo>
                  <a:lnTo>
                    <a:pt x="226618" y="3303"/>
                  </a:lnTo>
                  <a:lnTo>
                    <a:pt x="239983" y="12314"/>
                  </a:lnTo>
                  <a:lnTo>
                    <a:pt x="248994" y="25679"/>
                  </a:lnTo>
                  <a:lnTo>
                    <a:pt x="252298" y="42049"/>
                  </a:lnTo>
                  <a:lnTo>
                    <a:pt x="252298" y="214109"/>
                  </a:lnTo>
                  <a:lnTo>
                    <a:pt x="248994" y="230479"/>
                  </a:lnTo>
                  <a:lnTo>
                    <a:pt x="239983" y="243844"/>
                  </a:lnTo>
                  <a:lnTo>
                    <a:pt x="226618" y="252855"/>
                  </a:lnTo>
                  <a:lnTo>
                    <a:pt x="210248" y="256158"/>
                  </a:lnTo>
                  <a:lnTo>
                    <a:pt x="42049" y="256158"/>
                  </a:lnTo>
                  <a:lnTo>
                    <a:pt x="25679" y="252855"/>
                  </a:lnTo>
                  <a:lnTo>
                    <a:pt x="12314" y="243844"/>
                  </a:lnTo>
                  <a:lnTo>
                    <a:pt x="3303" y="230479"/>
                  </a:lnTo>
                  <a:lnTo>
                    <a:pt x="0" y="214109"/>
                  </a:lnTo>
                  <a:lnTo>
                    <a:pt x="0" y="42049"/>
                  </a:lnTo>
                  <a:close/>
                </a:path>
              </a:pathLst>
            </a:custGeom>
            <a:ln w="28575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66" name="object 166"/>
          <p:cNvSpPr txBox="1"/>
          <p:nvPr/>
        </p:nvSpPr>
        <p:spPr>
          <a:xfrm>
            <a:off x="3001112" y="1469280"/>
            <a:ext cx="1414780" cy="1517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25"/>
              </a:spcBef>
              <a:spcAft>
                <a:spcPts val="0"/>
              </a:spcAft>
              <a:buClrTx/>
              <a:buSzTx/>
              <a:buFontTx/>
              <a:buNone/>
              <a:tabLst>
                <a:tab pos="1336675" algn="l"/>
              </a:tabLst>
              <a:defRPr/>
            </a:pPr>
            <a:r>
              <a:rPr kumimoji="0" sz="80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B	D</a:t>
            </a:r>
            <a:endParaRPr kumimoji="0" sz="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167" name="object 167"/>
          <p:cNvSpPr txBox="1"/>
          <p:nvPr/>
        </p:nvSpPr>
        <p:spPr>
          <a:xfrm>
            <a:off x="125061" y="2090882"/>
            <a:ext cx="492125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lvl="0" indent="11430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Client  </a:t>
            </a:r>
            <a:r>
              <a:rPr kumimoji="0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pplica</a:t>
            </a:r>
            <a:r>
              <a:rPr kumimoji="0" sz="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r>
              <a:rPr kumimoji="0" sz="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io</a:t>
            </a:r>
            <a:r>
              <a:rPr kumimoji="0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n</a:t>
            </a:r>
            <a:endParaRPr kumimoji="0" sz="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grpSp>
        <p:nvGrpSpPr>
          <p:cNvPr id="168" name="object 168"/>
          <p:cNvGrpSpPr/>
          <p:nvPr/>
        </p:nvGrpSpPr>
        <p:grpSpPr>
          <a:xfrm>
            <a:off x="80336" y="1799085"/>
            <a:ext cx="877569" cy="838200"/>
            <a:chOff x="80336" y="1799085"/>
            <a:chExt cx="877569" cy="838200"/>
          </a:xfrm>
        </p:grpSpPr>
        <p:sp>
          <p:nvSpPr>
            <p:cNvPr id="169" name="object 169"/>
            <p:cNvSpPr/>
            <p:nvPr/>
          </p:nvSpPr>
          <p:spPr>
            <a:xfrm>
              <a:off x="93036" y="1813374"/>
              <a:ext cx="852169" cy="809625"/>
            </a:xfrm>
            <a:custGeom>
              <a:avLst/>
              <a:gdLst/>
              <a:ahLst/>
              <a:cxnLst/>
              <a:rect l="l" t="t" r="r" b="b"/>
              <a:pathLst>
                <a:path w="852169" h="809625">
                  <a:moveTo>
                    <a:pt x="0" y="134912"/>
                  </a:moveTo>
                  <a:lnTo>
                    <a:pt x="6877" y="92269"/>
                  </a:lnTo>
                  <a:lnTo>
                    <a:pt x="26029" y="55234"/>
                  </a:lnTo>
                  <a:lnTo>
                    <a:pt x="55234" y="26029"/>
                  </a:lnTo>
                  <a:lnTo>
                    <a:pt x="92269" y="6877"/>
                  </a:lnTo>
                  <a:lnTo>
                    <a:pt x="134912" y="0"/>
                  </a:lnTo>
                  <a:lnTo>
                    <a:pt x="716737" y="0"/>
                  </a:lnTo>
                  <a:lnTo>
                    <a:pt x="759380" y="6877"/>
                  </a:lnTo>
                  <a:lnTo>
                    <a:pt x="796414" y="26029"/>
                  </a:lnTo>
                  <a:lnTo>
                    <a:pt x="825619" y="55234"/>
                  </a:lnTo>
                  <a:lnTo>
                    <a:pt x="844771" y="92269"/>
                  </a:lnTo>
                  <a:lnTo>
                    <a:pt x="851649" y="134912"/>
                  </a:lnTo>
                  <a:lnTo>
                    <a:pt x="851649" y="674547"/>
                  </a:lnTo>
                  <a:lnTo>
                    <a:pt x="844771" y="717190"/>
                  </a:lnTo>
                  <a:lnTo>
                    <a:pt x="825619" y="754225"/>
                  </a:lnTo>
                  <a:lnTo>
                    <a:pt x="796414" y="783429"/>
                  </a:lnTo>
                  <a:lnTo>
                    <a:pt x="759380" y="802582"/>
                  </a:lnTo>
                  <a:lnTo>
                    <a:pt x="716737" y="809459"/>
                  </a:lnTo>
                  <a:lnTo>
                    <a:pt x="134912" y="809459"/>
                  </a:lnTo>
                  <a:lnTo>
                    <a:pt x="92269" y="802582"/>
                  </a:lnTo>
                  <a:lnTo>
                    <a:pt x="55234" y="783429"/>
                  </a:lnTo>
                  <a:lnTo>
                    <a:pt x="26029" y="754225"/>
                  </a:lnTo>
                  <a:lnTo>
                    <a:pt x="6877" y="717190"/>
                  </a:lnTo>
                  <a:lnTo>
                    <a:pt x="0" y="674547"/>
                  </a:lnTo>
                  <a:lnTo>
                    <a:pt x="0" y="134912"/>
                  </a:lnTo>
                  <a:close/>
                </a:path>
              </a:pathLst>
            </a:custGeom>
            <a:ln w="25400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0" name="object 170"/>
            <p:cNvSpPr/>
            <p:nvPr/>
          </p:nvSpPr>
          <p:spPr>
            <a:xfrm>
              <a:off x="657272" y="1813373"/>
              <a:ext cx="0" cy="809625"/>
            </a:xfrm>
            <a:custGeom>
              <a:avLst/>
              <a:gdLst/>
              <a:ahLst/>
              <a:cxnLst/>
              <a:rect l="l" t="t" r="r" b="b"/>
              <a:pathLst>
                <a:path h="809625">
                  <a:moveTo>
                    <a:pt x="0" y="0"/>
                  </a:moveTo>
                  <a:lnTo>
                    <a:pt x="0" y="809459"/>
                  </a:lnTo>
                </a:path>
              </a:pathLst>
            </a:custGeom>
            <a:ln w="28575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71" name="object 171"/>
          <p:cNvSpPr txBox="1"/>
          <p:nvPr/>
        </p:nvSpPr>
        <p:spPr>
          <a:xfrm>
            <a:off x="731230" y="2052302"/>
            <a:ext cx="8826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lvl="0" indent="0" algn="just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  D  K</a:t>
            </a:r>
            <a:endParaRPr kumimoji="0" sz="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grpSp>
        <p:nvGrpSpPr>
          <p:cNvPr id="172" name="object 172"/>
          <p:cNvGrpSpPr/>
          <p:nvPr/>
        </p:nvGrpSpPr>
        <p:grpSpPr>
          <a:xfrm>
            <a:off x="2060308" y="1538909"/>
            <a:ext cx="3168650" cy="2155190"/>
            <a:chOff x="2060308" y="1538909"/>
            <a:chExt cx="3168650" cy="2155190"/>
          </a:xfrm>
        </p:grpSpPr>
        <p:sp>
          <p:nvSpPr>
            <p:cNvPr id="173" name="object 173"/>
            <p:cNvSpPr/>
            <p:nvPr/>
          </p:nvSpPr>
          <p:spPr>
            <a:xfrm>
              <a:off x="2060308" y="1539366"/>
              <a:ext cx="368935" cy="88265"/>
            </a:xfrm>
            <a:custGeom>
              <a:avLst/>
              <a:gdLst/>
              <a:ahLst/>
              <a:cxnLst/>
              <a:rect l="l" t="t" r="r" b="b"/>
              <a:pathLst>
                <a:path w="368935" h="88264">
                  <a:moveTo>
                    <a:pt x="93167" y="0"/>
                  </a:moveTo>
                  <a:lnTo>
                    <a:pt x="0" y="0"/>
                  </a:lnTo>
                  <a:lnTo>
                    <a:pt x="0" y="87744"/>
                  </a:lnTo>
                  <a:lnTo>
                    <a:pt x="93167" y="87744"/>
                  </a:lnTo>
                  <a:lnTo>
                    <a:pt x="93167" y="0"/>
                  </a:lnTo>
                  <a:close/>
                </a:path>
                <a:path w="368935" h="88264">
                  <a:moveTo>
                    <a:pt x="232079" y="0"/>
                  </a:moveTo>
                  <a:lnTo>
                    <a:pt x="138912" y="0"/>
                  </a:lnTo>
                  <a:lnTo>
                    <a:pt x="138912" y="87744"/>
                  </a:lnTo>
                  <a:lnTo>
                    <a:pt x="232079" y="87744"/>
                  </a:lnTo>
                  <a:lnTo>
                    <a:pt x="232079" y="0"/>
                  </a:lnTo>
                  <a:close/>
                </a:path>
                <a:path w="368935" h="88264">
                  <a:moveTo>
                    <a:pt x="368884" y="0"/>
                  </a:moveTo>
                  <a:lnTo>
                    <a:pt x="275717" y="0"/>
                  </a:lnTo>
                  <a:lnTo>
                    <a:pt x="275717" y="87744"/>
                  </a:lnTo>
                  <a:lnTo>
                    <a:pt x="368884" y="87744"/>
                  </a:lnTo>
                  <a:lnTo>
                    <a:pt x="368884" y="0"/>
                  </a:lnTo>
                  <a:close/>
                </a:path>
              </a:pathLst>
            </a:custGeom>
            <a:solidFill>
              <a:srgbClr val="1F497D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4" name="object 174"/>
            <p:cNvSpPr/>
            <p:nvPr/>
          </p:nvSpPr>
          <p:spPr>
            <a:xfrm>
              <a:off x="2153465" y="1583244"/>
              <a:ext cx="325120" cy="0"/>
            </a:xfrm>
            <a:custGeom>
              <a:avLst/>
              <a:gdLst/>
              <a:ahLst/>
              <a:cxnLst/>
              <a:rect l="l" t="t" r="r" b="b"/>
              <a:pathLst>
                <a:path w="325119">
                  <a:moveTo>
                    <a:pt x="0" y="0"/>
                  </a:moveTo>
                  <a:lnTo>
                    <a:pt x="325069" y="0"/>
                  </a:lnTo>
                </a:path>
              </a:pathLst>
            </a:custGeom>
            <a:ln w="19050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5" name="object 175"/>
            <p:cNvSpPr/>
            <p:nvPr/>
          </p:nvSpPr>
          <p:spPr>
            <a:xfrm>
              <a:off x="2064842" y="1539366"/>
              <a:ext cx="507365" cy="1130300"/>
            </a:xfrm>
            <a:custGeom>
              <a:avLst/>
              <a:gdLst/>
              <a:ahLst/>
              <a:cxnLst/>
              <a:rect l="l" t="t" r="r" b="b"/>
              <a:pathLst>
                <a:path w="507364" h="1130300">
                  <a:moveTo>
                    <a:pt x="93167" y="1036218"/>
                  </a:moveTo>
                  <a:lnTo>
                    <a:pt x="0" y="1036218"/>
                  </a:lnTo>
                  <a:lnTo>
                    <a:pt x="0" y="1129855"/>
                  </a:lnTo>
                  <a:lnTo>
                    <a:pt x="93167" y="1129855"/>
                  </a:lnTo>
                  <a:lnTo>
                    <a:pt x="93167" y="1036218"/>
                  </a:lnTo>
                  <a:close/>
                </a:path>
                <a:path w="507364" h="1130300">
                  <a:moveTo>
                    <a:pt x="232079" y="1036218"/>
                  </a:moveTo>
                  <a:lnTo>
                    <a:pt x="138912" y="1036218"/>
                  </a:lnTo>
                  <a:lnTo>
                    <a:pt x="138912" y="1129855"/>
                  </a:lnTo>
                  <a:lnTo>
                    <a:pt x="232079" y="1129855"/>
                  </a:lnTo>
                  <a:lnTo>
                    <a:pt x="232079" y="1036218"/>
                  </a:lnTo>
                  <a:close/>
                </a:path>
                <a:path w="507364" h="1130300">
                  <a:moveTo>
                    <a:pt x="368884" y="1036218"/>
                  </a:moveTo>
                  <a:lnTo>
                    <a:pt x="275717" y="1036218"/>
                  </a:lnTo>
                  <a:lnTo>
                    <a:pt x="275717" y="1129855"/>
                  </a:lnTo>
                  <a:lnTo>
                    <a:pt x="368884" y="1129855"/>
                  </a:lnTo>
                  <a:lnTo>
                    <a:pt x="368884" y="1036218"/>
                  </a:lnTo>
                  <a:close/>
                </a:path>
                <a:path w="507364" h="1130300">
                  <a:moveTo>
                    <a:pt x="506869" y="0"/>
                  </a:moveTo>
                  <a:lnTo>
                    <a:pt x="413702" y="0"/>
                  </a:lnTo>
                  <a:lnTo>
                    <a:pt x="413702" y="87744"/>
                  </a:lnTo>
                  <a:lnTo>
                    <a:pt x="506869" y="87744"/>
                  </a:lnTo>
                  <a:lnTo>
                    <a:pt x="506869" y="0"/>
                  </a:lnTo>
                  <a:close/>
                </a:path>
              </a:pathLst>
            </a:custGeom>
            <a:solidFill>
              <a:srgbClr val="1F497D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6" name="object 176"/>
            <p:cNvSpPr/>
            <p:nvPr/>
          </p:nvSpPr>
          <p:spPr>
            <a:xfrm>
              <a:off x="2157999" y="2622405"/>
              <a:ext cx="316230" cy="2540"/>
            </a:xfrm>
            <a:custGeom>
              <a:avLst/>
              <a:gdLst/>
              <a:ahLst/>
              <a:cxnLst/>
              <a:rect l="l" t="t" r="r" b="b"/>
              <a:pathLst>
                <a:path w="316230" h="2539">
                  <a:moveTo>
                    <a:pt x="0" y="0"/>
                  </a:moveTo>
                  <a:lnTo>
                    <a:pt x="316001" y="1968"/>
                  </a:lnTo>
                </a:path>
              </a:pathLst>
            </a:custGeom>
            <a:ln w="19050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7" name="object 177"/>
            <p:cNvSpPr/>
            <p:nvPr/>
          </p:nvSpPr>
          <p:spPr>
            <a:xfrm>
              <a:off x="2068322" y="2577553"/>
              <a:ext cx="499109" cy="1115060"/>
            </a:xfrm>
            <a:custGeom>
              <a:avLst/>
              <a:gdLst/>
              <a:ahLst/>
              <a:cxnLst/>
              <a:rect l="l" t="t" r="r" b="b"/>
              <a:pathLst>
                <a:path w="499110" h="1115060">
                  <a:moveTo>
                    <a:pt x="93167" y="1021168"/>
                  </a:moveTo>
                  <a:lnTo>
                    <a:pt x="0" y="1021168"/>
                  </a:lnTo>
                  <a:lnTo>
                    <a:pt x="0" y="1114818"/>
                  </a:lnTo>
                  <a:lnTo>
                    <a:pt x="93167" y="1114818"/>
                  </a:lnTo>
                  <a:lnTo>
                    <a:pt x="93167" y="1021168"/>
                  </a:lnTo>
                  <a:close/>
                </a:path>
                <a:path w="499110" h="1115060">
                  <a:moveTo>
                    <a:pt x="232092" y="1021168"/>
                  </a:moveTo>
                  <a:lnTo>
                    <a:pt x="138925" y="1021168"/>
                  </a:lnTo>
                  <a:lnTo>
                    <a:pt x="138925" y="1114818"/>
                  </a:lnTo>
                  <a:lnTo>
                    <a:pt x="232092" y="1114818"/>
                  </a:lnTo>
                  <a:lnTo>
                    <a:pt x="232092" y="1021168"/>
                  </a:lnTo>
                  <a:close/>
                </a:path>
                <a:path w="499110" h="1115060">
                  <a:moveTo>
                    <a:pt x="368896" y="1021168"/>
                  </a:moveTo>
                  <a:lnTo>
                    <a:pt x="275729" y="1021168"/>
                  </a:lnTo>
                  <a:lnTo>
                    <a:pt x="275729" y="1114818"/>
                  </a:lnTo>
                  <a:lnTo>
                    <a:pt x="368896" y="1114818"/>
                  </a:lnTo>
                  <a:lnTo>
                    <a:pt x="368896" y="1021168"/>
                  </a:lnTo>
                  <a:close/>
                </a:path>
                <a:path w="499110" h="1115060">
                  <a:moveTo>
                    <a:pt x="498843" y="0"/>
                  </a:moveTo>
                  <a:lnTo>
                    <a:pt x="405676" y="0"/>
                  </a:lnTo>
                  <a:lnTo>
                    <a:pt x="405676" y="93637"/>
                  </a:lnTo>
                  <a:lnTo>
                    <a:pt x="498843" y="93637"/>
                  </a:lnTo>
                  <a:lnTo>
                    <a:pt x="498843" y="0"/>
                  </a:lnTo>
                  <a:close/>
                </a:path>
              </a:pathLst>
            </a:custGeom>
            <a:solidFill>
              <a:srgbClr val="1F497D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8" name="object 178"/>
            <p:cNvSpPr/>
            <p:nvPr/>
          </p:nvSpPr>
          <p:spPr>
            <a:xfrm>
              <a:off x="2161481" y="3645545"/>
              <a:ext cx="317500" cy="1270"/>
            </a:xfrm>
            <a:custGeom>
              <a:avLst/>
              <a:gdLst/>
              <a:ahLst/>
              <a:cxnLst/>
              <a:rect l="l" t="t" r="r" b="b"/>
              <a:pathLst>
                <a:path w="317500" h="1270">
                  <a:moveTo>
                    <a:pt x="0" y="0"/>
                  </a:moveTo>
                  <a:lnTo>
                    <a:pt x="317055" y="1130"/>
                  </a:lnTo>
                </a:path>
              </a:pathLst>
            </a:custGeom>
            <a:ln w="19050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9" name="object 179"/>
            <p:cNvSpPr/>
            <p:nvPr/>
          </p:nvSpPr>
          <p:spPr>
            <a:xfrm>
              <a:off x="2478544" y="1539366"/>
              <a:ext cx="1287780" cy="2154555"/>
            </a:xfrm>
            <a:custGeom>
              <a:avLst/>
              <a:gdLst/>
              <a:ahLst/>
              <a:cxnLst/>
              <a:rect l="l" t="t" r="r" b="b"/>
              <a:pathLst>
                <a:path w="1287779" h="2154554">
                  <a:moveTo>
                    <a:pt x="93167" y="2060498"/>
                  </a:moveTo>
                  <a:lnTo>
                    <a:pt x="0" y="2060498"/>
                  </a:lnTo>
                  <a:lnTo>
                    <a:pt x="0" y="2154136"/>
                  </a:lnTo>
                  <a:lnTo>
                    <a:pt x="93167" y="2154136"/>
                  </a:lnTo>
                  <a:lnTo>
                    <a:pt x="93167" y="2060498"/>
                  </a:lnTo>
                  <a:close/>
                </a:path>
                <a:path w="1287779" h="2154554">
                  <a:moveTo>
                    <a:pt x="1011961" y="0"/>
                  </a:moveTo>
                  <a:lnTo>
                    <a:pt x="918794" y="0"/>
                  </a:lnTo>
                  <a:lnTo>
                    <a:pt x="918794" y="87744"/>
                  </a:lnTo>
                  <a:lnTo>
                    <a:pt x="1011961" y="87744"/>
                  </a:lnTo>
                  <a:lnTo>
                    <a:pt x="1011961" y="0"/>
                  </a:lnTo>
                  <a:close/>
                </a:path>
                <a:path w="1287779" h="2154554">
                  <a:moveTo>
                    <a:pt x="1150874" y="0"/>
                  </a:moveTo>
                  <a:lnTo>
                    <a:pt x="1057706" y="0"/>
                  </a:lnTo>
                  <a:lnTo>
                    <a:pt x="1057706" y="87744"/>
                  </a:lnTo>
                  <a:lnTo>
                    <a:pt x="1150874" y="87744"/>
                  </a:lnTo>
                  <a:lnTo>
                    <a:pt x="1150874" y="0"/>
                  </a:lnTo>
                  <a:close/>
                </a:path>
                <a:path w="1287779" h="2154554">
                  <a:moveTo>
                    <a:pt x="1287678" y="0"/>
                  </a:moveTo>
                  <a:lnTo>
                    <a:pt x="1194511" y="0"/>
                  </a:lnTo>
                  <a:lnTo>
                    <a:pt x="1194511" y="87744"/>
                  </a:lnTo>
                  <a:lnTo>
                    <a:pt x="1287678" y="87744"/>
                  </a:lnTo>
                  <a:lnTo>
                    <a:pt x="1287678" y="0"/>
                  </a:lnTo>
                  <a:close/>
                </a:path>
              </a:pathLst>
            </a:custGeom>
            <a:solidFill>
              <a:srgbClr val="1F497D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0" name="object 180"/>
            <p:cNvSpPr/>
            <p:nvPr/>
          </p:nvSpPr>
          <p:spPr>
            <a:xfrm>
              <a:off x="3490495" y="1582784"/>
              <a:ext cx="321945" cy="635"/>
            </a:xfrm>
            <a:custGeom>
              <a:avLst/>
              <a:gdLst/>
              <a:ahLst/>
              <a:cxnLst/>
              <a:rect l="l" t="t" r="r" b="b"/>
              <a:pathLst>
                <a:path w="321945" h="634">
                  <a:moveTo>
                    <a:pt x="0" y="457"/>
                  </a:moveTo>
                  <a:lnTo>
                    <a:pt x="321487" y="0"/>
                  </a:lnTo>
                </a:path>
              </a:pathLst>
            </a:custGeom>
            <a:ln w="19050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1" name="object 181"/>
            <p:cNvSpPr/>
            <p:nvPr/>
          </p:nvSpPr>
          <p:spPr>
            <a:xfrm>
              <a:off x="3811981" y="1538909"/>
              <a:ext cx="1282065" cy="97790"/>
            </a:xfrm>
            <a:custGeom>
              <a:avLst/>
              <a:gdLst/>
              <a:ahLst/>
              <a:cxnLst/>
              <a:rect l="l" t="t" r="r" b="b"/>
              <a:pathLst>
                <a:path w="1282064" h="97789">
                  <a:moveTo>
                    <a:pt x="93167" y="0"/>
                  </a:moveTo>
                  <a:lnTo>
                    <a:pt x="0" y="0"/>
                  </a:lnTo>
                  <a:lnTo>
                    <a:pt x="0" y="87744"/>
                  </a:lnTo>
                  <a:lnTo>
                    <a:pt x="93167" y="87744"/>
                  </a:lnTo>
                  <a:lnTo>
                    <a:pt x="93167" y="0"/>
                  </a:lnTo>
                  <a:close/>
                </a:path>
                <a:path w="1282064" h="97789">
                  <a:moveTo>
                    <a:pt x="1006017" y="16675"/>
                  </a:moveTo>
                  <a:lnTo>
                    <a:pt x="912850" y="16675"/>
                  </a:lnTo>
                  <a:lnTo>
                    <a:pt x="912850" y="97269"/>
                  </a:lnTo>
                  <a:lnTo>
                    <a:pt x="1006017" y="97269"/>
                  </a:lnTo>
                  <a:lnTo>
                    <a:pt x="1006017" y="16675"/>
                  </a:lnTo>
                  <a:close/>
                </a:path>
                <a:path w="1282064" h="97789">
                  <a:moveTo>
                    <a:pt x="1144943" y="16675"/>
                  </a:moveTo>
                  <a:lnTo>
                    <a:pt x="1051775" y="16675"/>
                  </a:lnTo>
                  <a:lnTo>
                    <a:pt x="1051775" y="97269"/>
                  </a:lnTo>
                  <a:lnTo>
                    <a:pt x="1144943" y="97269"/>
                  </a:lnTo>
                  <a:lnTo>
                    <a:pt x="1144943" y="16675"/>
                  </a:lnTo>
                  <a:close/>
                </a:path>
                <a:path w="1282064" h="97789">
                  <a:moveTo>
                    <a:pt x="1281747" y="16675"/>
                  </a:moveTo>
                  <a:lnTo>
                    <a:pt x="1188580" y="16675"/>
                  </a:lnTo>
                  <a:lnTo>
                    <a:pt x="1188580" y="97269"/>
                  </a:lnTo>
                  <a:lnTo>
                    <a:pt x="1281747" y="97269"/>
                  </a:lnTo>
                  <a:lnTo>
                    <a:pt x="1281747" y="16675"/>
                  </a:lnTo>
                  <a:close/>
                </a:path>
              </a:pathLst>
            </a:custGeom>
            <a:solidFill>
              <a:srgbClr val="1F497D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2" name="object 182"/>
            <p:cNvSpPr/>
            <p:nvPr/>
          </p:nvSpPr>
          <p:spPr>
            <a:xfrm>
              <a:off x="4817999" y="1595885"/>
              <a:ext cx="318135" cy="0"/>
            </a:xfrm>
            <a:custGeom>
              <a:avLst/>
              <a:gdLst/>
              <a:ahLst/>
              <a:cxnLst/>
              <a:rect l="l" t="t" r="r" b="b"/>
              <a:pathLst>
                <a:path w="318135">
                  <a:moveTo>
                    <a:pt x="0" y="0"/>
                  </a:moveTo>
                  <a:lnTo>
                    <a:pt x="317715" y="0"/>
                  </a:lnTo>
                </a:path>
              </a:pathLst>
            </a:custGeom>
            <a:ln w="19050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3" name="object 183"/>
            <p:cNvSpPr/>
            <p:nvPr/>
          </p:nvSpPr>
          <p:spPr>
            <a:xfrm>
              <a:off x="5135715" y="1555584"/>
              <a:ext cx="93345" cy="80645"/>
            </a:xfrm>
            <a:custGeom>
              <a:avLst/>
              <a:gdLst/>
              <a:ahLst/>
              <a:cxnLst/>
              <a:rect l="l" t="t" r="r" b="b"/>
              <a:pathLst>
                <a:path w="93345" h="80644">
                  <a:moveTo>
                    <a:pt x="93167" y="0"/>
                  </a:moveTo>
                  <a:lnTo>
                    <a:pt x="0" y="0"/>
                  </a:lnTo>
                  <a:lnTo>
                    <a:pt x="0" y="80594"/>
                  </a:lnTo>
                  <a:lnTo>
                    <a:pt x="93167" y="80594"/>
                  </a:lnTo>
                  <a:lnTo>
                    <a:pt x="93167" y="0"/>
                  </a:lnTo>
                  <a:close/>
                </a:path>
              </a:pathLst>
            </a:custGeom>
            <a:solidFill>
              <a:srgbClr val="1F497D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84" name="object 184"/>
          <p:cNvSpPr txBox="1"/>
          <p:nvPr/>
        </p:nvSpPr>
        <p:spPr>
          <a:xfrm>
            <a:off x="2046422" y="1479773"/>
            <a:ext cx="126364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*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188" name="object 18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 marR="0" lvl="0" indent="0" algn="l" defTabSz="914400" rtl="0" eaLnBrk="1" fontAlgn="auto" latinLnBrk="0" hangingPunct="1">
              <a:lnSpc>
                <a:spcPts val="12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pPr marL="38100" marR="0" lvl="0" indent="0" algn="l" defTabSz="914400" rtl="0" eaLnBrk="1" fontAlgn="auto" latinLnBrk="0" hangingPunct="1">
                <a:lnSpc>
                  <a:spcPts val="124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185" name="object 185"/>
          <p:cNvSpPr txBox="1"/>
          <p:nvPr/>
        </p:nvSpPr>
        <p:spPr>
          <a:xfrm>
            <a:off x="3383378" y="1492137"/>
            <a:ext cx="145542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>
                <a:tab pos="1340485" algn="l"/>
              </a:tabLst>
              <a:defRPr/>
            </a:pPr>
            <a:r>
              <a:rPr kumimoji="0" sz="2400" b="0" i="0" u="none" strike="noStrike" kern="1200" cap="none" spc="-7" normalizeH="0" baseline="3472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*	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*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186" name="object 186"/>
          <p:cNvSpPr txBox="1"/>
          <p:nvPr/>
        </p:nvSpPr>
        <p:spPr>
          <a:xfrm>
            <a:off x="2046827" y="2515529"/>
            <a:ext cx="126364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*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187" name="object 187"/>
          <p:cNvSpPr txBox="1"/>
          <p:nvPr/>
        </p:nvSpPr>
        <p:spPr>
          <a:xfrm>
            <a:off x="2054327" y="3538313"/>
            <a:ext cx="126364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*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573772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39695" y="82548"/>
            <a:ext cx="386207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>
                <a:solidFill>
                  <a:schemeClr val="accent1"/>
                </a:solidFill>
              </a:rPr>
              <a:t>Step 7/7: </a:t>
            </a:r>
            <a:r>
              <a:rPr spc="-5" dirty="0">
                <a:solidFill>
                  <a:schemeClr val="accent1"/>
                </a:solidFill>
              </a:rPr>
              <a:t>Notify</a:t>
            </a:r>
            <a:r>
              <a:rPr spc="20" dirty="0">
                <a:solidFill>
                  <a:schemeClr val="accent1"/>
                </a:solidFill>
              </a:rPr>
              <a:t> </a:t>
            </a:r>
            <a:r>
              <a:rPr spc="-20" dirty="0">
                <a:solidFill>
                  <a:schemeClr val="accent1"/>
                </a:solidFill>
              </a:rPr>
              <a:t>Transaction</a:t>
            </a:r>
          </a:p>
        </p:txBody>
      </p:sp>
      <p:sp>
        <p:nvSpPr>
          <p:cNvPr id="3" name="object 3"/>
          <p:cNvSpPr/>
          <p:nvPr/>
        </p:nvSpPr>
        <p:spPr>
          <a:xfrm>
            <a:off x="1603975" y="732477"/>
            <a:ext cx="4034154" cy="3327400"/>
          </a:xfrm>
          <a:custGeom>
            <a:avLst/>
            <a:gdLst/>
            <a:ahLst/>
            <a:cxnLst/>
            <a:rect l="l" t="t" r="r" b="b"/>
            <a:pathLst>
              <a:path w="4034154" h="3327400">
                <a:moveTo>
                  <a:pt x="3479177" y="0"/>
                </a:moveTo>
                <a:lnTo>
                  <a:pt x="554494" y="0"/>
                </a:lnTo>
                <a:lnTo>
                  <a:pt x="506651" y="2035"/>
                </a:lnTo>
                <a:lnTo>
                  <a:pt x="459937" y="8030"/>
                </a:lnTo>
                <a:lnTo>
                  <a:pt x="414521" y="17818"/>
                </a:lnTo>
                <a:lnTo>
                  <a:pt x="370567" y="31234"/>
                </a:lnTo>
                <a:lnTo>
                  <a:pt x="328242" y="48109"/>
                </a:lnTo>
                <a:lnTo>
                  <a:pt x="287714" y="68279"/>
                </a:lnTo>
                <a:lnTo>
                  <a:pt x="249147" y="91576"/>
                </a:lnTo>
                <a:lnTo>
                  <a:pt x="212710" y="117834"/>
                </a:lnTo>
                <a:lnTo>
                  <a:pt x="178567" y="146886"/>
                </a:lnTo>
                <a:lnTo>
                  <a:pt x="146886" y="178567"/>
                </a:lnTo>
                <a:lnTo>
                  <a:pt x="117834" y="212710"/>
                </a:lnTo>
                <a:lnTo>
                  <a:pt x="91576" y="249147"/>
                </a:lnTo>
                <a:lnTo>
                  <a:pt x="68279" y="287714"/>
                </a:lnTo>
                <a:lnTo>
                  <a:pt x="48109" y="328242"/>
                </a:lnTo>
                <a:lnTo>
                  <a:pt x="31234" y="370567"/>
                </a:lnTo>
                <a:lnTo>
                  <a:pt x="17818" y="414521"/>
                </a:lnTo>
                <a:lnTo>
                  <a:pt x="8030" y="459937"/>
                </a:lnTo>
                <a:lnTo>
                  <a:pt x="2035" y="506651"/>
                </a:lnTo>
                <a:lnTo>
                  <a:pt x="0" y="554494"/>
                </a:lnTo>
                <a:lnTo>
                  <a:pt x="0" y="2772384"/>
                </a:lnTo>
                <a:lnTo>
                  <a:pt x="2035" y="2820227"/>
                </a:lnTo>
                <a:lnTo>
                  <a:pt x="8030" y="2866941"/>
                </a:lnTo>
                <a:lnTo>
                  <a:pt x="17818" y="2912358"/>
                </a:lnTo>
                <a:lnTo>
                  <a:pt x="31234" y="2956312"/>
                </a:lnTo>
                <a:lnTo>
                  <a:pt x="48109" y="2998636"/>
                </a:lnTo>
                <a:lnTo>
                  <a:pt x="68279" y="3039165"/>
                </a:lnTo>
                <a:lnTo>
                  <a:pt x="91576" y="3077731"/>
                </a:lnTo>
                <a:lnTo>
                  <a:pt x="117834" y="3114169"/>
                </a:lnTo>
                <a:lnTo>
                  <a:pt x="146886" y="3148311"/>
                </a:lnTo>
                <a:lnTo>
                  <a:pt x="178567" y="3179992"/>
                </a:lnTo>
                <a:lnTo>
                  <a:pt x="212710" y="3209044"/>
                </a:lnTo>
                <a:lnTo>
                  <a:pt x="249147" y="3235303"/>
                </a:lnTo>
                <a:lnTo>
                  <a:pt x="287714" y="3258600"/>
                </a:lnTo>
                <a:lnTo>
                  <a:pt x="328242" y="3278769"/>
                </a:lnTo>
                <a:lnTo>
                  <a:pt x="370567" y="3295645"/>
                </a:lnTo>
                <a:lnTo>
                  <a:pt x="414521" y="3309060"/>
                </a:lnTo>
                <a:lnTo>
                  <a:pt x="459937" y="3318848"/>
                </a:lnTo>
                <a:lnTo>
                  <a:pt x="506651" y="3324843"/>
                </a:lnTo>
                <a:lnTo>
                  <a:pt x="554494" y="3326879"/>
                </a:lnTo>
                <a:lnTo>
                  <a:pt x="3479177" y="3326879"/>
                </a:lnTo>
                <a:lnTo>
                  <a:pt x="3527021" y="3324843"/>
                </a:lnTo>
                <a:lnTo>
                  <a:pt x="3573734" y="3318848"/>
                </a:lnTo>
                <a:lnTo>
                  <a:pt x="3619151" y="3309060"/>
                </a:lnTo>
                <a:lnTo>
                  <a:pt x="3663105" y="3295645"/>
                </a:lnTo>
                <a:lnTo>
                  <a:pt x="3705429" y="3278769"/>
                </a:lnTo>
                <a:lnTo>
                  <a:pt x="3745958" y="3258600"/>
                </a:lnTo>
                <a:lnTo>
                  <a:pt x="3784524" y="3235303"/>
                </a:lnTo>
                <a:lnTo>
                  <a:pt x="3820962" y="3209044"/>
                </a:lnTo>
                <a:lnTo>
                  <a:pt x="3855104" y="3179992"/>
                </a:lnTo>
                <a:lnTo>
                  <a:pt x="3886785" y="3148311"/>
                </a:lnTo>
                <a:lnTo>
                  <a:pt x="3915838" y="3114169"/>
                </a:lnTo>
                <a:lnTo>
                  <a:pt x="3942096" y="3077731"/>
                </a:lnTo>
                <a:lnTo>
                  <a:pt x="3965393" y="3039165"/>
                </a:lnTo>
                <a:lnTo>
                  <a:pt x="3985562" y="2998636"/>
                </a:lnTo>
                <a:lnTo>
                  <a:pt x="4002438" y="2956312"/>
                </a:lnTo>
                <a:lnTo>
                  <a:pt x="4015853" y="2912358"/>
                </a:lnTo>
                <a:lnTo>
                  <a:pt x="4025641" y="2866941"/>
                </a:lnTo>
                <a:lnTo>
                  <a:pt x="4031637" y="2820227"/>
                </a:lnTo>
                <a:lnTo>
                  <a:pt x="4033672" y="2772384"/>
                </a:lnTo>
                <a:lnTo>
                  <a:pt x="4033672" y="554494"/>
                </a:lnTo>
                <a:lnTo>
                  <a:pt x="4031637" y="506651"/>
                </a:lnTo>
                <a:lnTo>
                  <a:pt x="4025641" y="459937"/>
                </a:lnTo>
                <a:lnTo>
                  <a:pt x="4015853" y="414521"/>
                </a:lnTo>
                <a:lnTo>
                  <a:pt x="4002438" y="370567"/>
                </a:lnTo>
                <a:lnTo>
                  <a:pt x="3985562" y="328242"/>
                </a:lnTo>
                <a:lnTo>
                  <a:pt x="3965393" y="287714"/>
                </a:lnTo>
                <a:lnTo>
                  <a:pt x="3942096" y="249147"/>
                </a:lnTo>
                <a:lnTo>
                  <a:pt x="3915838" y="212710"/>
                </a:lnTo>
                <a:lnTo>
                  <a:pt x="3886785" y="178567"/>
                </a:lnTo>
                <a:lnTo>
                  <a:pt x="3855104" y="146886"/>
                </a:lnTo>
                <a:lnTo>
                  <a:pt x="3820962" y="117834"/>
                </a:lnTo>
                <a:lnTo>
                  <a:pt x="3784524" y="91576"/>
                </a:lnTo>
                <a:lnTo>
                  <a:pt x="3745958" y="68279"/>
                </a:lnTo>
                <a:lnTo>
                  <a:pt x="3705429" y="48109"/>
                </a:lnTo>
                <a:lnTo>
                  <a:pt x="3663105" y="31234"/>
                </a:lnTo>
                <a:lnTo>
                  <a:pt x="3619151" y="17818"/>
                </a:lnTo>
                <a:lnTo>
                  <a:pt x="3573734" y="8030"/>
                </a:lnTo>
                <a:lnTo>
                  <a:pt x="3527021" y="2035"/>
                </a:lnTo>
                <a:lnTo>
                  <a:pt x="3479177" y="0"/>
                </a:lnTo>
                <a:close/>
              </a:path>
            </a:pathLst>
          </a:custGeom>
          <a:solidFill>
            <a:srgbClr val="E6E0EC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5061" y="2167082"/>
            <a:ext cx="492125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lvl="0" indent="11430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Client  </a:t>
            </a:r>
            <a:r>
              <a:rPr kumimoji="0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pplica</a:t>
            </a:r>
            <a:r>
              <a:rPr kumimoji="0" sz="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r>
              <a:rPr kumimoji="0" sz="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io</a:t>
            </a:r>
            <a:r>
              <a:rPr kumimoji="0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n</a:t>
            </a:r>
            <a:endParaRPr kumimoji="0" sz="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80336" y="1876874"/>
            <a:ext cx="1412240" cy="835025"/>
            <a:chOff x="80336" y="1876874"/>
            <a:chExt cx="1412240" cy="835025"/>
          </a:xfrm>
        </p:grpSpPr>
        <p:sp>
          <p:nvSpPr>
            <p:cNvPr id="6" name="object 6"/>
            <p:cNvSpPr/>
            <p:nvPr/>
          </p:nvSpPr>
          <p:spPr>
            <a:xfrm>
              <a:off x="93036" y="1889574"/>
              <a:ext cx="852169" cy="809625"/>
            </a:xfrm>
            <a:custGeom>
              <a:avLst/>
              <a:gdLst/>
              <a:ahLst/>
              <a:cxnLst/>
              <a:rect l="l" t="t" r="r" b="b"/>
              <a:pathLst>
                <a:path w="852169" h="809625">
                  <a:moveTo>
                    <a:pt x="0" y="134912"/>
                  </a:moveTo>
                  <a:lnTo>
                    <a:pt x="6877" y="92269"/>
                  </a:lnTo>
                  <a:lnTo>
                    <a:pt x="26029" y="55234"/>
                  </a:lnTo>
                  <a:lnTo>
                    <a:pt x="55234" y="26029"/>
                  </a:lnTo>
                  <a:lnTo>
                    <a:pt x="92269" y="6877"/>
                  </a:lnTo>
                  <a:lnTo>
                    <a:pt x="134912" y="0"/>
                  </a:lnTo>
                  <a:lnTo>
                    <a:pt x="716737" y="0"/>
                  </a:lnTo>
                  <a:lnTo>
                    <a:pt x="759380" y="6877"/>
                  </a:lnTo>
                  <a:lnTo>
                    <a:pt x="796414" y="26029"/>
                  </a:lnTo>
                  <a:lnTo>
                    <a:pt x="825619" y="55234"/>
                  </a:lnTo>
                  <a:lnTo>
                    <a:pt x="844771" y="92269"/>
                  </a:lnTo>
                  <a:lnTo>
                    <a:pt x="851649" y="134912"/>
                  </a:lnTo>
                  <a:lnTo>
                    <a:pt x="851649" y="674547"/>
                  </a:lnTo>
                  <a:lnTo>
                    <a:pt x="844771" y="717190"/>
                  </a:lnTo>
                  <a:lnTo>
                    <a:pt x="825619" y="754225"/>
                  </a:lnTo>
                  <a:lnTo>
                    <a:pt x="796414" y="783429"/>
                  </a:lnTo>
                  <a:lnTo>
                    <a:pt x="759380" y="802582"/>
                  </a:lnTo>
                  <a:lnTo>
                    <a:pt x="716737" y="809459"/>
                  </a:lnTo>
                  <a:lnTo>
                    <a:pt x="134912" y="809459"/>
                  </a:lnTo>
                  <a:lnTo>
                    <a:pt x="92269" y="802582"/>
                  </a:lnTo>
                  <a:lnTo>
                    <a:pt x="55234" y="783429"/>
                  </a:lnTo>
                  <a:lnTo>
                    <a:pt x="26029" y="754225"/>
                  </a:lnTo>
                  <a:lnTo>
                    <a:pt x="6877" y="717190"/>
                  </a:lnTo>
                  <a:lnTo>
                    <a:pt x="0" y="674547"/>
                  </a:lnTo>
                  <a:lnTo>
                    <a:pt x="0" y="134912"/>
                  </a:lnTo>
                  <a:close/>
                </a:path>
              </a:pathLst>
            </a:custGeom>
            <a:ln w="25400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657272" y="1889573"/>
              <a:ext cx="0" cy="809625"/>
            </a:xfrm>
            <a:custGeom>
              <a:avLst/>
              <a:gdLst/>
              <a:ahLst/>
              <a:cxnLst/>
              <a:rect l="l" t="t" r="r" b="b"/>
              <a:pathLst>
                <a:path h="809625">
                  <a:moveTo>
                    <a:pt x="0" y="0"/>
                  </a:moveTo>
                  <a:lnTo>
                    <a:pt x="0" y="809459"/>
                  </a:lnTo>
                </a:path>
              </a:pathLst>
            </a:custGeom>
            <a:ln w="28575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" name="object 8"/>
            <p:cNvSpPr/>
            <p:nvPr/>
          </p:nvSpPr>
          <p:spPr>
            <a:xfrm>
              <a:off x="1260273" y="2150412"/>
              <a:ext cx="226060" cy="231775"/>
            </a:xfrm>
            <a:custGeom>
              <a:avLst/>
              <a:gdLst/>
              <a:ahLst/>
              <a:cxnLst/>
              <a:rect l="l" t="t" r="r" b="b"/>
              <a:pathLst>
                <a:path w="226059" h="231775">
                  <a:moveTo>
                    <a:pt x="112801" y="0"/>
                  </a:moveTo>
                  <a:lnTo>
                    <a:pt x="68896" y="9085"/>
                  </a:lnTo>
                  <a:lnTo>
                    <a:pt x="33040" y="33862"/>
                  </a:lnTo>
                  <a:lnTo>
                    <a:pt x="8865" y="70610"/>
                  </a:lnTo>
                  <a:lnTo>
                    <a:pt x="0" y="115608"/>
                  </a:lnTo>
                  <a:lnTo>
                    <a:pt x="8865" y="160605"/>
                  </a:lnTo>
                  <a:lnTo>
                    <a:pt x="33040" y="197353"/>
                  </a:lnTo>
                  <a:lnTo>
                    <a:pt x="68896" y="222130"/>
                  </a:lnTo>
                  <a:lnTo>
                    <a:pt x="112801" y="231216"/>
                  </a:lnTo>
                  <a:lnTo>
                    <a:pt x="156706" y="222130"/>
                  </a:lnTo>
                  <a:lnTo>
                    <a:pt x="192562" y="197353"/>
                  </a:lnTo>
                  <a:lnTo>
                    <a:pt x="216737" y="160605"/>
                  </a:lnTo>
                  <a:lnTo>
                    <a:pt x="225602" y="115608"/>
                  </a:lnTo>
                  <a:lnTo>
                    <a:pt x="216737" y="70610"/>
                  </a:lnTo>
                  <a:lnTo>
                    <a:pt x="192562" y="33862"/>
                  </a:lnTo>
                  <a:lnTo>
                    <a:pt x="156706" y="9085"/>
                  </a:lnTo>
                  <a:lnTo>
                    <a:pt x="11280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1260273" y="2150412"/>
              <a:ext cx="226060" cy="231775"/>
            </a:xfrm>
            <a:custGeom>
              <a:avLst/>
              <a:gdLst/>
              <a:ahLst/>
              <a:cxnLst/>
              <a:rect l="l" t="t" r="r" b="b"/>
              <a:pathLst>
                <a:path w="226059" h="231775">
                  <a:moveTo>
                    <a:pt x="0" y="115608"/>
                  </a:moveTo>
                  <a:lnTo>
                    <a:pt x="8865" y="70610"/>
                  </a:lnTo>
                  <a:lnTo>
                    <a:pt x="33040" y="33862"/>
                  </a:lnTo>
                  <a:lnTo>
                    <a:pt x="68896" y="9085"/>
                  </a:lnTo>
                  <a:lnTo>
                    <a:pt x="112801" y="0"/>
                  </a:lnTo>
                  <a:lnTo>
                    <a:pt x="156706" y="9085"/>
                  </a:lnTo>
                  <a:lnTo>
                    <a:pt x="192562" y="33862"/>
                  </a:lnTo>
                  <a:lnTo>
                    <a:pt x="216737" y="70610"/>
                  </a:lnTo>
                  <a:lnTo>
                    <a:pt x="225602" y="115608"/>
                  </a:lnTo>
                  <a:lnTo>
                    <a:pt x="216737" y="160605"/>
                  </a:lnTo>
                  <a:lnTo>
                    <a:pt x="192562" y="197353"/>
                  </a:lnTo>
                  <a:lnTo>
                    <a:pt x="156706" y="222130"/>
                  </a:lnTo>
                  <a:lnTo>
                    <a:pt x="112801" y="231216"/>
                  </a:lnTo>
                  <a:lnTo>
                    <a:pt x="68896" y="222130"/>
                  </a:lnTo>
                  <a:lnTo>
                    <a:pt x="33040" y="197353"/>
                  </a:lnTo>
                  <a:lnTo>
                    <a:pt x="8865" y="160605"/>
                  </a:lnTo>
                  <a:lnTo>
                    <a:pt x="0" y="115608"/>
                  </a:lnTo>
                  <a:close/>
                </a:path>
              </a:pathLst>
            </a:custGeom>
            <a:ln w="1269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1223463" y="2181947"/>
              <a:ext cx="226060" cy="231775"/>
            </a:xfrm>
            <a:custGeom>
              <a:avLst/>
              <a:gdLst/>
              <a:ahLst/>
              <a:cxnLst/>
              <a:rect l="l" t="t" r="r" b="b"/>
              <a:pathLst>
                <a:path w="226059" h="231775">
                  <a:moveTo>
                    <a:pt x="112801" y="0"/>
                  </a:moveTo>
                  <a:lnTo>
                    <a:pt x="68896" y="9085"/>
                  </a:lnTo>
                  <a:lnTo>
                    <a:pt x="33040" y="33862"/>
                  </a:lnTo>
                  <a:lnTo>
                    <a:pt x="8865" y="70610"/>
                  </a:lnTo>
                  <a:lnTo>
                    <a:pt x="0" y="115608"/>
                  </a:lnTo>
                  <a:lnTo>
                    <a:pt x="8865" y="160605"/>
                  </a:lnTo>
                  <a:lnTo>
                    <a:pt x="33040" y="197353"/>
                  </a:lnTo>
                  <a:lnTo>
                    <a:pt x="68896" y="222130"/>
                  </a:lnTo>
                  <a:lnTo>
                    <a:pt x="112801" y="231216"/>
                  </a:lnTo>
                  <a:lnTo>
                    <a:pt x="156706" y="222130"/>
                  </a:lnTo>
                  <a:lnTo>
                    <a:pt x="192562" y="197353"/>
                  </a:lnTo>
                  <a:lnTo>
                    <a:pt x="216737" y="160605"/>
                  </a:lnTo>
                  <a:lnTo>
                    <a:pt x="225602" y="115608"/>
                  </a:lnTo>
                  <a:lnTo>
                    <a:pt x="216737" y="70610"/>
                  </a:lnTo>
                  <a:lnTo>
                    <a:pt x="192562" y="33862"/>
                  </a:lnTo>
                  <a:lnTo>
                    <a:pt x="156706" y="9085"/>
                  </a:lnTo>
                  <a:lnTo>
                    <a:pt x="11280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1223463" y="2181947"/>
              <a:ext cx="226060" cy="231775"/>
            </a:xfrm>
            <a:custGeom>
              <a:avLst/>
              <a:gdLst/>
              <a:ahLst/>
              <a:cxnLst/>
              <a:rect l="l" t="t" r="r" b="b"/>
              <a:pathLst>
                <a:path w="226059" h="231775">
                  <a:moveTo>
                    <a:pt x="0" y="115608"/>
                  </a:moveTo>
                  <a:lnTo>
                    <a:pt x="8865" y="70610"/>
                  </a:lnTo>
                  <a:lnTo>
                    <a:pt x="33040" y="33862"/>
                  </a:lnTo>
                  <a:lnTo>
                    <a:pt x="68896" y="9085"/>
                  </a:lnTo>
                  <a:lnTo>
                    <a:pt x="112801" y="0"/>
                  </a:lnTo>
                  <a:lnTo>
                    <a:pt x="156706" y="9085"/>
                  </a:lnTo>
                  <a:lnTo>
                    <a:pt x="192562" y="33862"/>
                  </a:lnTo>
                  <a:lnTo>
                    <a:pt x="216737" y="70610"/>
                  </a:lnTo>
                  <a:lnTo>
                    <a:pt x="225602" y="115608"/>
                  </a:lnTo>
                  <a:lnTo>
                    <a:pt x="216737" y="160605"/>
                  </a:lnTo>
                  <a:lnTo>
                    <a:pt x="192562" y="197353"/>
                  </a:lnTo>
                  <a:lnTo>
                    <a:pt x="156706" y="222130"/>
                  </a:lnTo>
                  <a:lnTo>
                    <a:pt x="112801" y="231216"/>
                  </a:lnTo>
                  <a:lnTo>
                    <a:pt x="68896" y="222130"/>
                  </a:lnTo>
                  <a:lnTo>
                    <a:pt x="33040" y="197353"/>
                  </a:lnTo>
                  <a:lnTo>
                    <a:pt x="8865" y="160605"/>
                  </a:lnTo>
                  <a:lnTo>
                    <a:pt x="0" y="115608"/>
                  </a:lnTo>
                  <a:close/>
                </a:path>
              </a:pathLst>
            </a:custGeom>
            <a:ln w="1269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object 12"/>
            <p:cNvSpPr/>
            <p:nvPr/>
          </p:nvSpPr>
          <p:spPr>
            <a:xfrm>
              <a:off x="1186653" y="2210561"/>
              <a:ext cx="226060" cy="231775"/>
            </a:xfrm>
            <a:custGeom>
              <a:avLst/>
              <a:gdLst/>
              <a:ahLst/>
              <a:cxnLst/>
              <a:rect l="l" t="t" r="r" b="b"/>
              <a:pathLst>
                <a:path w="226059" h="231775">
                  <a:moveTo>
                    <a:pt x="112801" y="0"/>
                  </a:moveTo>
                  <a:lnTo>
                    <a:pt x="68896" y="9085"/>
                  </a:lnTo>
                  <a:lnTo>
                    <a:pt x="33040" y="33862"/>
                  </a:lnTo>
                  <a:lnTo>
                    <a:pt x="8865" y="70610"/>
                  </a:lnTo>
                  <a:lnTo>
                    <a:pt x="0" y="115608"/>
                  </a:lnTo>
                  <a:lnTo>
                    <a:pt x="8865" y="160605"/>
                  </a:lnTo>
                  <a:lnTo>
                    <a:pt x="33040" y="197353"/>
                  </a:lnTo>
                  <a:lnTo>
                    <a:pt x="68896" y="222130"/>
                  </a:lnTo>
                  <a:lnTo>
                    <a:pt x="112801" y="231216"/>
                  </a:lnTo>
                  <a:lnTo>
                    <a:pt x="156706" y="222130"/>
                  </a:lnTo>
                  <a:lnTo>
                    <a:pt x="192562" y="197353"/>
                  </a:lnTo>
                  <a:lnTo>
                    <a:pt x="216737" y="160605"/>
                  </a:lnTo>
                  <a:lnTo>
                    <a:pt x="225602" y="115608"/>
                  </a:lnTo>
                  <a:lnTo>
                    <a:pt x="216737" y="70610"/>
                  </a:lnTo>
                  <a:lnTo>
                    <a:pt x="192562" y="33862"/>
                  </a:lnTo>
                  <a:lnTo>
                    <a:pt x="156706" y="9085"/>
                  </a:lnTo>
                  <a:lnTo>
                    <a:pt x="11280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1186653" y="2210561"/>
              <a:ext cx="226060" cy="231775"/>
            </a:xfrm>
            <a:custGeom>
              <a:avLst/>
              <a:gdLst/>
              <a:ahLst/>
              <a:cxnLst/>
              <a:rect l="l" t="t" r="r" b="b"/>
              <a:pathLst>
                <a:path w="226059" h="231775">
                  <a:moveTo>
                    <a:pt x="0" y="115608"/>
                  </a:moveTo>
                  <a:lnTo>
                    <a:pt x="8865" y="70610"/>
                  </a:lnTo>
                  <a:lnTo>
                    <a:pt x="33040" y="33862"/>
                  </a:lnTo>
                  <a:lnTo>
                    <a:pt x="68896" y="9085"/>
                  </a:lnTo>
                  <a:lnTo>
                    <a:pt x="112801" y="0"/>
                  </a:lnTo>
                  <a:lnTo>
                    <a:pt x="156706" y="9085"/>
                  </a:lnTo>
                  <a:lnTo>
                    <a:pt x="192562" y="33862"/>
                  </a:lnTo>
                  <a:lnTo>
                    <a:pt x="216737" y="70610"/>
                  </a:lnTo>
                  <a:lnTo>
                    <a:pt x="225602" y="115608"/>
                  </a:lnTo>
                  <a:lnTo>
                    <a:pt x="216737" y="160605"/>
                  </a:lnTo>
                  <a:lnTo>
                    <a:pt x="192562" y="197353"/>
                  </a:lnTo>
                  <a:lnTo>
                    <a:pt x="156706" y="222130"/>
                  </a:lnTo>
                  <a:lnTo>
                    <a:pt x="112801" y="231216"/>
                  </a:lnTo>
                  <a:lnTo>
                    <a:pt x="68896" y="222130"/>
                  </a:lnTo>
                  <a:lnTo>
                    <a:pt x="33040" y="197353"/>
                  </a:lnTo>
                  <a:lnTo>
                    <a:pt x="8865" y="160605"/>
                  </a:lnTo>
                  <a:lnTo>
                    <a:pt x="0" y="115608"/>
                  </a:lnTo>
                  <a:close/>
                </a:path>
              </a:pathLst>
            </a:custGeom>
            <a:ln w="1269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" name="object 14"/>
            <p:cNvSpPr/>
            <p:nvPr/>
          </p:nvSpPr>
          <p:spPr>
            <a:xfrm>
              <a:off x="1005043" y="2322512"/>
              <a:ext cx="181610" cy="3810"/>
            </a:xfrm>
            <a:custGeom>
              <a:avLst/>
              <a:gdLst/>
              <a:ahLst/>
              <a:cxnLst/>
              <a:rect l="l" t="t" r="r" b="b"/>
              <a:pathLst>
                <a:path w="181609" h="3810">
                  <a:moveTo>
                    <a:pt x="-9525" y="1828"/>
                  </a:moveTo>
                  <a:lnTo>
                    <a:pt x="191134" y="1828"/>
                  </a:lnTo>
                </a:path>
              </a:pathLst>
            </a:custGeom>
            <a:ln w="22707">
              <a:solidFill>
                <a:srgbClr val="FF000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" name="object 15"/>
            <p:cNvSpPr/>
            <p:nvPr/>
          </p:nvSpPr>
          <p:spPr>
            <a:xfrm>
              <a:off x="941560" y="2284677"/>
              <a:ext cx="77470" cy="76200"/>
            </a:xfrm>
            <a:custGeom>
              <a:avLst/>
              <a:gdLst/>
              <a:ahLst/>
              <a:cxnLst/>
              <a:rect l="l" t="t" r="r" b="b"/>
              <a:pathLst>
                <a:path w="77469" h="76200">
                  <a:moveTo>
                    <a:pt x="76949" y="0"/>
                  </a:moveTo>
                  <a:lnTo>
                    <a:pt x="0" y="36563"/>
                  </a:lnTo>
                  <a:lnTo>
                    <a:pt x="75412" y="76187"/>
                  </a:lnTo>
                  <a:lnTo>
                    <a:pt x="76949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2801226" y="4070282"/>
            <a:ext cx="176276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Hyperledger </a:t>
            </a:r>
            <a:r>
              <a:rPr kumimoji="0" sz="12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Fabric</a:t>
            </a:r>
            <a:r>
              <a:rPr kumimoji="0" sz="12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Network</a:t>
            </a: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092812" y="753311"/>
            <a:ext cx="2593975" cy="2324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350" b="0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Committing </a:t>
            </a:r>
            <a:r>
              <a:rPr kumimoji="0" sz="1350" b="0" i="0" u="none" strike="noStrike" kern="1200" cap="none" spc="-1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peers </a:t>
            </a:r>
            <a:r>
              <a:rPr kumimoji="0" sz="135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notify</a:t>
            </a:r>
            <a:r>
              <a:rPr kumimoji="0" sz="1350" b="0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applications</a:t>
            </a:r>
            <a:endParaRPr kumimoji="0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942126" y="1164898"/>
            <a:ext cx="3122295" cy="6438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5240" marR="5080" lvl="0" indent="-3175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3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Applications can </a:t>
            </a:r>
            <a:r>
              <a:rPr kumimoji="0" sz="135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register </a:t>
            </a:r>
            <a:r>
              <a:rPr kumimoji="0" sz="13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to </a:t>
            </a:r>
            <a:r>
              <a:rPr kumimoji="0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be </a:t>
            </a:r>
            <a:r>
              <a:rPr kumimoji="0" sz="13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notified  </a:t>
            </a:r>
            <a:r>
              <a:rPr kumimoji="0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when </a:t>
            </a:r>
            <a:r>
              <a:rPr kumimoji="0" sz="13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transactions </a:t>
            </a:r>
            <a:r>
              <a:rPr kumimoji="0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succeed </a:t>
            </a:r>
            <a:r>
              <a:rPr kumimoji="0" sz="13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or </a:t>
            </a:r>
            <a:r>
              <a:rPr kumimoji="0" sz="135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fail, </a:t>
            </a:r>
            <a:r>
              <a:rPr kumimoji="0" sz="13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and </a:t>
            </a:r>
            <a:r>
              <a:rPr kumimoji="0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when  </a:t>
            </a:r>
            <a:r>
              <a:rPr kumimoji="0" sz="13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blocks </a:t>
            </a:r>
            <a:r>
              <a:rPr kumimoji="0" sz="135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are </a:t>
            </a:r>
            <a:r>
              <a:rPr kumimoji="0" sz="13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added to </a:t>
            </a:r>
            <a:r>
              <a:rPr kumimoji="0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the</a:t>
            </a:r>
            <a:r>
              <a:rPr kumimoji="0" sz="135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13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ledger</a:t>
            </a:r>
            <a:endParaRPr kumimoji="0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942298" y="1988072"/>
            <a:ext cx="3079750" cy="4381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5240" marR="5080" lvl="0" indent="-3175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3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Applications </a:t>
            </a:r>
            <a:r>
              <a:rPr kumimoji="0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will be </a:t>
            </a:r>
            <a:r>
              <a:rPr kumimoji="0" sz="13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notified </a:t>
            </a:r>
            <a:r>
              <a:rPr kumimoji="0" sz="135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by </a:t>
            </a:r>
            <a:r>
              <a:rPr kumimoji="0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each </a:t>
            </a:r>
            <a:r>
              <a:rPr kumimoji="0" sz="13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peer to  </a:t>
            </a:r>
            <a:r>
              <a:rPr kumimoji="0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which </a:t>
            </a:r>
            <a:r>
              <a:rPr kumimoji="0" sz="13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they </a:t>
            </a:r>
            <a:r>
              <a:rPr kumimoji="0" sz="135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are</a:t>
            </a:r>
            <a:r>
              <a:rPr kumimoji="0" sz="135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13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connected</a:t>
            </a:r>
            <a:endParaRPr kumimoji="0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1635682" y="1137538"/>
            <a:ext cx="3130550" cy="2290445"/>
            <a:chOff x="1635682" y="1137538"/>
            <a:chExt cx="3130550" cy="2290445"/>
          </a:xfrm>
        </p:grpSpPr>
        <p:pic>
          <p:nvPicPr>
            <p:cNvPr id="21" name="object 2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50306" y="1137538"/>
              <a:ext cx="462748" cy="243916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42993" y="2163954"/>
              <a:ext cx="470063" cy="243916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35682" y="3183483"/>
              <a:ext cx="477379" cy="243916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985729" y="1137538"/>
              <a:ext cx="455828" cy="243916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316356" y="1144682"/>
              <a:ext cx="449465" cy="243916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731230" y="2128502"/>
            <a:ext cx="60960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795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</a:t>
            </a:r>
            <a:endParaRPr kumimoji="0" sz="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12700" marR="0" lvl="0" indent="0" algn="l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4160" algn="l"/>
                <a:tab pos="546100" algn="l"/>
              </a:tabLst>
              <a:defRPr/>
            </a:pPr>
            <a:r>
              <a:rPr kumimoji="0" sz="1200" b="0" i="0" u="none" strike="noStrike" kern="1200" cap="none" spc="0" normalizeH="0" baseline="3472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D	</a:t>
            </a:r>
            <a:r>
              <a:rPr kumimoji="0" sz="1200" b="0" i="0" u="none" strike="noStrike" kern="1200" cap="none" spc="-277" normalizeH="0" baseline="3472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srgbClr val="FF322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	!</a:t>
            </a: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12700" marR="0" lvl="0" indent="0" algn="l" defTabSz="914400" rtl="0" eaLnBrk="1" fontAlgn="auto" latinLnBrk="0" hangingPunct="1">
              <a:lnSpc>
                <a:spcPts val="88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K</a:t>
            </a:r>
            <a:endParaRPr kumimoji="0" sz="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732788" y="1124661"/>
            <a:ext cx="7556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srgbClr val="FF322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!</a:t>
            </a: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728216" y="2170582"/>
            <a:ext cx="7556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srgbClr val="FF322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!</a:t>
            </a: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723644" y="3188004"/>
            <a:ext cx="7556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srgbClr val="FF322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!</a:t>
            </a: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3069640" y="1149502"/>
            <a:ext cx="7556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srgbClr val="FF322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!</a:t>
            </a: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4395673" y="1143253"/>
            <a:ext cx="7556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srgbClr val="FF322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!</a:t>
            </a: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5965558" y="2663459"/>
            <a:ext cx="201930" cy="14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K</a:t>
            </a:r>
            <a:r>
              <a:rPr kumimoji="0" sz="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ey:</a:t>
            </a:r>
            <a:endParaRPr kumimoji="0" sz="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graphicFrame>
        <p:nvGraphicFramePr>
          <p:cNvPr id="33" name="object 33"/>
          <p:cNvGraphicFramePr>
            <a:graphicFrameLocks noGrp="1"/>
          </p:cNvGraphicFramePr>
          <p:nvPr/>
        </p:nvGraphicFramePr>
        <p:xfrm>
          <a:off x="5975623" y="2841980"/>
          <a:ext cx="2579370" cy="155221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100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9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7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74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5308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850">
                        <a:latin typeface="Times New Roman"/>
                        <a:cs typeface="Times New Roman"/>
                      </a:endParaRPr>
                    </a:p>
                    <a:p>
                      <a:pPr marL="91440">
                        <a:lnSpc>
                          <a:spcPts val="900"/>
                        </a:lnSpc>
                        <a:spcBef>
                          <a:spcPts val="5"/>
                        </a:spcBef>
                      </a:pPr>
                      <a:r>
                        <a:rPr sz="800" spc="-5" dirty="0">
                          <a:latin typeface="Calibri"/>
                          <a:cs typeface="Calibri"/>
                        </a:rPr>
                        <a:t>Endorser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127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850">
                        <a:latin typeface="Times New Roman"/>
                        <a:cs typeface="Times New Roman"/>
                      </a:endParaRPr>
                    </a:p>
                    <a:p>
                      <a:pPr marL="83820">
                        <a:lnSpc>
                          <a:spcPts val="900"/>
                        </a:lnSpc>
                        <a:spcBef>
                          <a:spcPts val="5"/>
                        </a:spcBef>
                      </a:pPr>
                      <a:r>
                        <a:rPr sz="800" spc="-5" dirty="0">
                          <a:latin typeface="Calibri"/>
                          <a:cs typeface="Calibri"/>
                        </a:rPr>
                        <a:t>Ledger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127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09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950">
                        <a:latin typeface="Times New Roman"/>
                        <a:cs typeface="Times New Roman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sz="800" spc="-5" dirty="0">
                          <a:latin typeface="Calibri"/>
                          <a:cs typeface="Calibri"/>
                        </a:rPr>
                        <a:t>Committing</a:t>
                      </a:r>
                      <a:r>
                        <a:rPr sz="8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800" spc="-5" dirty="0">
                          <a:latin typeface="Calibri"/>
                          <a:cs typeface="Calibri"/>
                        </a:rPr>
                        <a:t>Peer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950">
                        <a:latin typeface="Times New Roman"/>
                        <a:cs typeface="Times New Roman"/>
                      </a:endParaRPr>
                    </a:p>
                    <a:p>
                      <a:pPr marL="83820">
                        <a:lnSpc>
                          <a:spcPct val="100000"/>
                        </a:lnSpc>
                      </a:pPr>
                      <a:r>
                        <a:rPr sz="800" spc="-5" dirty="0">
                          <a:latin typeface="Calibri"/>
                          <a:cs typeface="Calibri"/>
                        </a:rPr>
                        <a:t>Application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753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sz="800" spc="-5" dirty="0">
                          <a:latin typeface="Calibri"/>
                          <a:cs typeface="Calibri"/>
                        </a:rPr>
                        <a:t>Ordering Node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635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0644">
                <a:tc>
                  <a:txBody>
                    <a:bodyPr/>
                    <a:lstStyle/>
                    <a:p>
                      <a:pPr marL="91440" marR="55880">
                        <a:lnSpc>
                          <a:spcPct val="100000"/>
                        </a:lnSpc>
                        <a:spcBef>
                          <a:spcPts val="685"/>
                        </a:spcBef>
                        <a:tabLst>
                          <a:tab pos="1167765" algn="l"/>
                          <a:tab pos="1445895" algn="l"/>
                        </a:tabLst>
                      </a:pPr>
                      <a:r>
                        <a:rPr sz="800" dirty="0">
                          <a:latin typeface="Calibri"/>
                          <a:cs typeface="Calibri"/>
                        </a:rPr>
                        <a:t>Smart</a:t>
                      </a:r>
                      <a:r>
                        <a:rPr sz="800" spc="-114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800" spc="-5" dirty="0">
                          <a:latin typeface="Calibri"/>
                          <a:cs typeface="Calibri"/>
                        </a:rPr>
                        <a:t>Contract </a:t>
                      </a:r>
                      <a:r>
                        <a:rPr sz="800" dirty="0">
                          <a:latin typeface="Calibri"/>
                          <a:cs typeface="Calibri"/>
                        </a:rPr>
                        <a:t>	</a:t>
                      </a:r>
                      <a:r>
                        <a:rPr sz="800" u="dash" dirty="0">
                          <a:uFill>
                            <a:solidFill>
                              <a:srgbClr val="1F497D"/>
                            </a:solidFill>
                          </a:uFill>
                          <a:latin typeface="Calibri"/>
                          <a:cs typeface="Calibri"/>
                        </a:rPr>
                        <a:t> 	</a:t>
                      </a:r>
                      <a:r>
                        <a:rPr sz="8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800" spc="-5" dirty="0">
                          <a:latin typeface="Calibri"/>
                          <a:cs typeface="Calibri"/>
                        </a:rPr>
                        <a:t>            </a:t>
                      </a:r>
                      <a:r>
                        <a:rPr sz="800" spc="6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800" spc="-5" dirty="0">
                          <a:latin typeface="Calibri"/>
                          <a:cs typeface="Calibri"/>
                        </a:rPr>
                        <a:t>(Chaincode)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86995" marB="0">
                    <a:lnL w="12700">
                      <a:solidFill>
                        <a:srgbClr val="000000"/>
                      </a:solidFill>
                      <a:prstDash val="solid"/>
                    </a:lnL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3820" marR="180340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800" dirty="0">
                          <a:latin typeface="Calibri"/>
                          <a:cs typeface="Calibri"/>
                        </a:rPr>
                        <a:t>E</a:t>
                      </a:r>
                      <a:r>
                        <a:rPr sz="800" spc="-5" dirty="0">
                          <a:latin typeface="Calibri"/>
                          <a:cs typeface="Calibri"/>
                        </a:rPr>
                        <a:t>ndorse</a:t>
                      </a:r>
                      <a:r>
                        <a:rPr sz="800" spc="5" dirty="0">
                          <a:latin typeface="Calibri"/>
                          <a:cs typeface="Calibri"/>
                        </a:rPr>
                        <a:t>m</a:t>
                      </a:r>
                      <a:r>
                        <a:rPr sz="800" spc="-5" dirty="0">
                          <a:latin typeface="Calibri"/>
                          <a:cs typeface="Calibri"/>
                        </a:rPr>
                        <a:t>en</a:t>
                      </a:r>
                      <a:r>
                        <a:rPr sz="800" dirty="0">
                          <a:latin typeface="Calibri"/>
                          <a:cs typeface="Calibri"/>
                        </a:rPr>
                        <a:t>t  </a:t>
                      </a:r>
                      <a:r>
                        <a:rPr sz="800" spc="-5" dirty="0">
                          <a:latin typeface="Calibri"/>
                          <a:cs typeface="Calibri"/>
                        </a:rPr>
                        <a:t>Policy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86995" marB="0"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34" name="object 34"/>
          <p:cNvGrpSpPr/>
          <p:nvPr/>
        </p:nvGrpSpPr>
        <p:grpSpPr>
          <a:xfrm>
            <a:off x="6830568" y="2907785"/>
            <a:ext cx="382905" cy="1508760"/>
            <a:chOff x="6830568" y="2907785"/>
            <a:chExt cx="382905" cy="1508760"/>
          </a:xfrm>
        </p:grpSpPr>
        <p:pic>
          <p:nvPicPr>
            <p:cNvPr id="35" name="object 3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830568" y="2907785"/>
              <a:ext cx="380999" cy="382517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6885931" y="2940964"/>
              <a:ext cx="267335" cy="267335"/>
            </a:xfrm>
            <a:custGeom>
              <a:avLst/>
              <a:gdLst/>
              <a:ahLst/>
              <a:cxnLst/>
              <a:rect l="l" t="t" r="r" b="b"/>
              <a:pathLst>
                <a:path w="267334" h="267335">
                  <a:moveTo>
                    <a:pt x="222707" y="0"/>
                  </a:moveTo>
                  <a:lnTo>
                    <a:pt x="44538" y="0"/>
                  </a:lnTo>
                  <a:lnTo>
                    <a:pt x="27201" y="3499"/>
                  </a:lnTo>
                  <a:lnTo>
                    <a:pt x="13044" y="13044"/>
                  </a:lnTo>
                  <a:lnTo>
                    <a:pt x="3499" y="27201"/>
                  </a:lnTo>
                  <a:lnTo>
                    <a:pt x="0" y="44538"/>
                  </a:lnTo>
                  <a:lnTo>
                    <a:pt x="0" y="222758"/>
                  </a:lnTo>
                  <a:lnTo>
                    <a:pt x="3499" y="240095"/>
                  </a:lnTo>
                  <a:lnTo>
                    <a:pt x="13044" y="254252"/>
                  </a:lnTo>
                  <a:lnTo>
                    <a:pt x="27201" y="263797"/>
                  </a:lnTo>
                  <a:lnTo>
                    <a:pt x="44538" y="267296"/>
                  </a:lnTo>
                  <a:lnTo>
                    <a:pt x="222707" y="267296"/>
                  </a:lnTo>
                  <a:lnTo>
                    <a:pt x="240044" y="263797"/>
                  </a:lnTo>
                  <a:lnTo>
                    <a:pt x="254201" y="254252"/>
                  </a:lnTo>
                  <a:lnTo>
                    <a:pt x="263746" y="240095"/>
                  </a:lnTo>
                  <a:lnTo>
                    <a:pt x="267246" y="222758"/>
                  </a:lnTo>
                  <a:lnTo>
                    <a:pt x="267246" y="44538"/>
                  </a:lnTo>
                  <a:lnTo>
                    <a:pt x="263746" y="27201"/>
                  </a:lnTo>
                  <a:lnTo>
                    <a:pt x="254201" y="13044"/>
                  </a:lnTo>
                  <a:lnTo>
                    <a:pt x="240044" y="3499"/>
                  </a:lnTo>
                  <a:lnTo>
                    <a:pt x="222707" y="0"/>
                  </a:lnTo>
                  <a:close/>
                </a:path>
              </a:pathLst>
            </a:custGeom>
            <a:solidFill>
              <a:srgbClr val="1F497D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7" name="object 37"/>
            <p:cNvSpPr/>
            <p:nvPr/>
          </p:nvSpPr>
          <p:spPr>
            <a:xfrm>
              <a:off x="6885931" y="2940964"/>
              <a:ext cx="267335" cy="267335"/>
            </a:xfrm>
            <a:custGeom>
              <a:avLst/>
              <a:gdLst/>
              <a:ahLst/>
              <a:cxnLst/>
              <a:rect l="l" t="t" r="r" b="b"/>
              <a:pathLst>
                <a:path w="267334" h="267335">
                  <a:moveTo>
                    <a:pt x="0" y="44538"/>
                  </a:moveTo>
                  <a:lnTo>
                    <a:pt x="3499" y="27201"/>
                  </a:lnTo>
                  <a:lnTo>
                    <a:pt x="13044" y="13044"/>
                  </a:lnTo>
                  <a:lnTo>
                    <a:pt x="27201" y="3499"/>
                  </a:lnTo>
                  <a:lnTo>
                    <a:pt x="44538" y="0"/>
                  </a:lnTo>
                  <a:lnTo>
                    <a:pt x="222707" y="0"/>
                  </a:lnTo>
                  <a:lnTo>
                    <a:pt x="240044" y="3499"/>
                  </a:lnTo>
                  <a:lnTo>
                    <a:pt x="254201" y="13044"/>
                  </a:lnTo>
                  <a:lnTo>
                    <a:pt x="263746" y="27201"/>
                  </a:lnTo>
                  <a:lnTo>
                    <a:pt x="267246" y="44538"/>
                  </a:lnTo>
                  <a:lnTo>
                    <a:pt x="267246" y="222758"/>
                  </a:lnTo>
                  <a:lnTo>
                    <a:pt x="263746" y="240095"/>
                  </a:lnTo>
                  <a:lnTo>
                    <a:pt x="254201" y="254252"/>
                  </a:lnTo>
                  <a:lnTo>
                    <a:pt x="240044" y="263797"/>
                  </a:lnTo>
                  <a:lnTo>
                    <a:pt x="222707" y="267296"/>
                  </a:lnTo>
                  <a:lnTo>
                    <a:pt x="44538" y="267296"/>
                  </a:lnTo>
                  <a:lnTo>
                    <a:pt x="27201" y="263797"/>
                  </a:lnTo>
                  <a:lnTo>
                    <a:pt x="13044" y="254252"/>
                  </a:lnTo>
                  <a:lnTo>
                    <a:pt x="3499" y="240095"/>
                  </a:lnTo>
                  <a:lnTo>
                    <a:pt x="0" y="222758"/>
                  </a:lnTo>
                  <a:lnTo>
                    <a:pt x="0" y="44538"/>
                  </a:lnTo>
                  <a:close/>
                </a:path>
              </a:pathLst>
            </a:custGeom>
            <a:ln w="28575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38" name="object 3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832092" y="3288791"/>
              <a:ext cx="380999" cy="380999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6886850" y="3321766"/>
              <a:ext cx="267335" cy="267335"/>
            </a:xfrm>
            <a:custGeom>
              <a:avLst/>
              <a:gdLst/>
              <a:ahLst/>
              <a:cxnLst/>
              <a:rect l="l" t="t" r="r" b="b"/>
              <a:pathLst>
                <a:path w="267334" h="267335">
                  <a:moveTo>
                    <a:pt x="222707" y="0"/>
                  </a:moveTo>
                  <a:lnTo>
                    <a:pt x="44538" y="0"/>
                  </a:lnTo>
                  <a:lnTo>
                    <a:pt x="27201" y="3499"/>
                  </a:lnTo>
                  <a:lnTo>
                    <a:pt x="13044" y="13044"/>
                  </a:lnTo>
                  <a:lnTo>
                    <a:pt x="3499" y="27201"/>
                  </a:lnTo>
                  <a:lnTo>
                    <a:pt x="0" y="44538"/>
                  </a:lnTo>
                  <a:lnTo>
                    <a:pt x="0" y="222758"/>
                  </a:lnTo>
                  <a:lnTo>
                    <a:pt x="3499" y="240095"/>
                  </a:lnTo>
                  <a:lnTo>
                    <a:pt x="13044" y="254252"/>
                  </a:lnTo>
                  <a:lnTo>
                    <a:pt x="27201" y="263797"/>
                  </a:lnTo>
                  <a:lnTo>
                    <a:pt x="44538" y="267296"/>
                  </a:lnTo>
                  <a:lnTo>
                    <a:pt x="222707" y="267296"/>
                  </a:lnTo>
                  <a:lnTo>
                    <a:pt x="240044" y="263797"/>
                  </a:lnTo>
                  <a:lnTo>
                    <a:pt x="254201" y="254252"/>
                  </a:lnTo>
                  <a:lnTo>
                    <a:pt x="263746" y="240095"/>
                  </a:lnTo>
                  <a:lnTo>
                    <a:pt x="267246" y="222758"/>
                  </a:lnTo>
                  <a:lnTo>
                    <a:pt x="267246" y="44538"/>
                  </a:lnTo>
                  <a:lnTo>
                    <a:pt x="263746" y="27201"/>
                  </a:lnTo>
                  <a:lnTo>
                    <a:pt x="254201" y="13044"/>
                  </a:lnTo>
                  <a:lnTo>
                    <a:pt x="240044" y="3499"/>
                  </a:lnTo>
                  <a:lnTo>
                    <a:pt x="222707" y="0"/>
                  </a:lnTo>
                  <a:close/>
                </a:path>
              </a:pathLst>
            </a:custGeom>
            <a:solidFill>
              <a:srgbClr val="DADADA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0" name="object 40"/>
            <p:cNvSpPr/>
            <p:nvPr/>
          </p:nvSpPr>
          <p:spPr>
            <a:xfrm>
              <a:off x="6886850" y="3321766"/>
              <a:ext cx="267335" cy="267335"/>
            </a:xfrm>
            <a:custGeom>
              <a:avLst/>
              <a:gdLst/>
              <a:ahLst/>
              <a:cxnLst/>
              <a:rect l="l" t="t" r="r" b="b"/>
              <a:pathLst>
                <a:path w="267334" h="267335">
                  <a:moveTo>
                    <a:pt x="0" y="44538"/>
                  </a:moveTo>
                  <a:lnTo>
                    <a:pt x="3499" y="27201"/>
                  </a:lnTo>
                  <a:lnTo>
                    <a:pt x="13044" y="13044"/>
                  </a:lnTo>
                  <a:lnTo>
                    <a:pt x="27201" y="3499"/>
                  </a:lnTo>
                  <a:lnTo>
                    <a:pt x="44538" y="0"/>
                  </a:lnTo>
                  <a:lnTo>
                    <a:pt x="222707" y="0"/>
                  </a:lnTo>
                  <a:lnTo>
                    <a:pt x="240044" y="3499"/>
                  </a:lnTo>
                  <a:lnTo>
                    <a:pt x="254201" y="13044"/>
                  </a:lnTo>
                  <a:lnTo>
                    <a:pt x="263746" y="27201"/>
                  </a:lnTo>
                  <a:lnTo>
                    <a:pt x="267246" y="44538"/>
                  </a:lnTo>
                  <a:lnTo>
                    <a:pt x="267246" y="222758"/>
                  </a:lnTo>
                  <a:lnTo>
                    <a:pt x="263746" y="240095"/>
                  </a:lnTo>
                  <a:lnTo>
                    <a:pt x="254201" y="254252"/>
                  </a:lnTo>
                  <a:lnTo>
                    <a:pt x="240044" y="263797"/>
                  </a:lnTo>
                  <a:lnTo>
                    <a:pt x="222707" y="267296"/>
                  </a:lnTo>
                  <a:lnTo>
                    <a:pt x="44538" y="267296"/>
                  </a:lnTo>
                  <a:lnTo>
                    <a:pt x="27201" y="263797"/>
                  </a:lnTo>
                  <a:lnTo>
                    <a:pt x="13044" y="254252"/>
                  </a:lnTo>
                  <a:lnTo>
                    <a:pt x="3499" y="240095"/>
                  </a:lnTo>
                  <a:lnTo>
                    <a:pt x="0" y="222758"/>
                  </a:lnTo>
                  <a:lnTo>
                    <a:pt x="0" y="44538"/>
                  </a:lnTo>
                  <a:close/>
                </a:path>
              </a:pathLst>
            </a:custGeom>
            <a:ln w="28575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41" name="object 4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830568" y="3649980"/>
              <a:ext cx="380999" cy="380999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6885930" y="3682009"/>
              <a:ext cx="267335" cy="267335"/>
            </a:xfrm>
            <a:custGeom>
              <a:avLst/>
              <a:gdLst/>
              <a:ahLst/>
              <a:cxnLst/>
              <a:rect l="l" t="t" r="r" b="b"/>
              <a:pathLst>
                <a:path w="267334" h="267335">
                  <a:moveTo>
                    <a:pt x="222707" y="0"/>
                  </a:moveTo>
                  <a:lnTo>
                    <a:pt x="44538" y="0"/>
                  </a:lnTo>
                  <a:lnTo>
                    <a:pt x="27201" y="3499"/>
                  </a:lnTo>
                  <a:lnTo>
                    <a:pt x="13044" y="13044"/>
                  </a:lnTo>
                  <a:lnTo>
                    <a:pt x="3499" y="27201"/>
                  </a:lnTo>
                  <a:lnTo>
                    <a:pt x="0" y="44538"/>
                  </a:lnTo>
                  <a:lnTo>
                    <a:pt x="0" y="222757"/>
                  </a:lnTo>
                  <a:lnTo>
                    <a:pt x="3499" y="240095"/>
                  </a:lnTo>
                  <a:lnTo>
                    <a:pt x="13044" y="254252"/>
                  </a:lnTo>
                  <a:lnTo>
                    <a:pt x="27201" y="263797"/>
                  </a:lnTo>
                  <a:lnTo>
                    <a:pt x="44538" y="267296"/>
                  </a:lnTo>
                  <a:lnTo>
                    <a:pt x="222707" y="267296"/>
                  </a:lnTo>
                  <a:lnTo>
                    <a:pt x="240044" y="263797"/>
                  </a:lnTo>
                  <a:lnTo>
                    <a:pt x="254201" y="254252"/>
                  </a:lnTo>
                  <a:lnTo>
                    <a:pt x="263746" y="240095"/>
                  </a:lnTo>
                  <a:lnTo>
                    <a:pt x="267246" y="222757"/>
                  </a:lnTo>
                  <a:lnTo>
                    <a:pt x="267246" y="44538"/>
                  </a:lnTo>
                  <a:lnTo>
                    <a:pt x="263746" y="27201"/>
                  </a:lnTo>
                  <a:lnTo>
                    <a:pt x="254201" y="13044"/>
                  </a:lnTo>
                  <a:lnTo>
                    <a:pt x="240044" y="3499"/>
                  </a:lnTo>
                  <a:lnTo>
                    <a:pt x="222707" y="0"/>
                  </a:lnTo>
                  <a:close/>
                </a:path>
              </a:pathLst>
            </a:custGeom>
            <a:solidFill>
              <a:srgbClr val="11D358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3" name="object 43"/>
            <p:cNvSpPr/>
            <p:nvPr/>
          </p:nvSpPr>
          <p:spPr>
            <a:xfrm>
              <a:off x="6885930" y="3682009"/>
              <a:ext cx="267335" cy="267335"/>
            </a:xfrm>
            <a:custGeom>
              <a:avLst/>
              <a:gdLst/>
              <a:ahLst/>
              <a:cxnLst/>
              <a:rect l="l" t="t" r="r" b="b"/>
              <a:pathLst>
                <a:path w="267334" h="267335">
                  <a:moveTo>
                    <a:pt x="0" y="44538"/>
                  </a:moveTo>
                  <a:lnTo>
                    <a:pt x="3499" y="27201"/>
                  </a:lnTo>
                  <a:lnTo>
                    <a:pt x="13044" y="13044"/>
                  </a:lnTo>
                  <a:lnTo>
                    <a:pt x="27201" y="3499"/>
                  </a:lnTo>
                  <a:lnTo>
                    <a:pt x="44538" y="0"/>
                  </a:lnTo>
                  <a:lnTo>
                    <a:pt x="222707" y="0"/>
                  </a:lnTo>
                  <a:lnTo>
                    <a:pt x="240044" y="3499"/>
                  </a:lnTo>
                  <a:lnTo>
                    <a:pt x="254201" y="13044"/>
                  </a:lnTo>
                  <a:lnTo>
                    <a:pt x="263746" y="27201"/>
                  </a:lnTo>
                  <a:lnTo>
                    <a:pt x="267246" y="44538"/>
                  </a:lnTo>
                  <a:lnTo>
                    <a:pt x="267246" y="222757"/>
                  </a:lnTo>
                  <a:lnTo>
                    <a:pt x="263746" y="240095"/>
                  </a:lnTo>
                  <a:lnTo>
                    <a:pt x="254201" y="254252"/>
                  </a:lnTo>
                  <a:lnTo>
                    <a:pt x="240044" y="263797"/>
                  </a:lnTo>
                  <a:lnTo>
                    <a:pt x="222707" y="267296"/>
                  </a:lnTo>
                  <a:lnTo>
                    <a:pt x="44538" y="267296"/>
                  </a:lnTo>
                  <a:lnTo>
                    <a:pt x="27201" y="263797"/>
                  </a:lnTo>
                  <a:lnTo>
                    <a:pt x="13044" y="254252"/>
                  </a:lnTo>
                  <a:lnTo>
                    <a:pt x="3499" y="240095"/>
                  </a:lnTo>
                  <a:lnTo>
                    <a:pt x="0" y="222757"/>
                  </a:lnTo>
                  <a:lnTo>
                    <a:pt x="0" y="44538"/>
                  </a:lnTo>
                  <a:close/>
                </a:path>
              </a:pathLst>
            </a:custGeom>
            <a:ln w="28575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44" name="object 4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830568" y="4035552"/>
              <a:ext cx="380999" cy="380999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6885930" y="4067719"/>
              <a:ext cx="267335" cy="267335"/>
            </a:xfrm>
            <a:custGeom>
              <a:avLst/>
              <a:gdLst/>
              <a:ahLst/>
              <a:cxnLst/>
              <a:rect l="l" t="t" r="r" b="b"/>
              <a:pathLst>
                <a:path w="267334" h="267335">
                  <a:moveTo>
                    <a:pt x="222707" y="0"/>
                  </a:moveTo>
                  <a:lnTo>
                    <a:pt x="44538" y="0"/>
                  </a:lnTo>
                  <a:lnTo>
                    <a:pt x="27201" y="3499"/>
                  </a:lnTo>
                  <a:lnTo>
                    <a:pt x="13044" y="13044"/>
                  </a:lnTo>
                  <a:lnTo>
                    <a:pt x="3499" y="27201"/>
                  </a:lnTo>
                  <a:lnTo>
                    <a:pt x="0" y="44538"/>
                  </a:lnTo>
                  <a:lnTo>
                    <a:pt x="0" y="222758"/>
                  </a:lnTo>
                  <a:lnTo>
                    <a:pt x="3499" y="240095"/>
                  </a:lnTo>
                  <a:lnTo>
                    <a:pt x="13044" y="254252"/>
                  </a:lnTo>
                  <a:lnTo>
                    <a:pt x="27201" y="263797"/>
                  </a:lnTo>
                  <a:lnTo>
                    <a:pt x="44538" y="267296"/>
                  </a:lnTo>
                  <a:lnTo>
                    <a:pt x="222707" y="267296"/>
                  </a:lnTo>
                  <a:lnTo>
                    <a:pt x="240044" y="263797"/>
                  </a:lnTo>
                  <a:lnTo>
                    <a:pt x="254201" y="254252"/>
                  </a:lnTo>
                  <a:lnTo>
                    <a:pt x="263746" y="240095"/>
                  </a:lnTo>
                  <a:lnTo>
                    <a:pt x="267246" y="222758"/>
                  </a:lnTo>
                  <a:lnTo>
                    <a:pt x="267246" y="44538"/>
                  </a:lnTo>
                  <a:lnTo>
                    <a:pt x="263746" y="27201"/>
                  </a:lnTo>
                  <a:lnTo>
                    <a:pt x="254201" y="13044"/>
                  </a:lnTo>
                  <a:lnTo>
                    <a:pt x="240044" y="3499"/>
                  </a:lnTo>
                  <a:lnTo>
                    <a:pt x="222707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6" name="object 46"/>
            <p:cNvSpPr/>
            <p:nvPr/>
          </p:nvSpPr>
          <p:spPr>
            <a:xfrm>
              <a:off x="6885930" y="4067719"/>
              <a:ext cx="267335" cy="267335"/>
            </a:xfrm>
            <a:custGeom>
              <a:avLst/>
              <a:gdLst/>
              <a:ahLst/>
              <a:cxnLst/>
              <a:rect l="l" t="t" r="r" b="b"/>
              <a:pathLst>
                <a:path w="267334" h="267335">
                  <a:moveTo>
                    <a:pt x="0" y="44538"/>
                  </a:moveTo>
                  <a:lnTo>
                    <a:pt x="3499" y="27201"/>
                  </a:lnTo>
                  <a:lnTo>
                    <a:pt x="13044" y="13044"/>
                  </a:lnTo>
                  <a:lnTo>
                    <a:pt x="27201" y="3499"/>
                  </a:lnTo>
                  <a:lnTo>
                    <a:pt x="44538" y="0"/>
                  </a:lnTo>
                  <a:lnTo>
                    <a:pt x="222707" y="0"/>
                  </a:lnTo>
                  <a:lnTo>
                    <a:pt x="240044" y="3499"/>
                  </a:lnTo>
                  <a:lnTo>
                    <a:pt x="254201" y="13044"/>
                  </a:lnTo>
                  <a:lnTo>
                    <a:pt x="263746" y="27201"/>
                  </a:lnTo>
                  <a:lnTo>
                    <a:pt x="267246" y="44538"/>
                  </a:lnTo>
                  <a:lnTo>
                    <a:pt x="267246" y="222758"/>
                  </a:lnTo>
                  <a:lnTo>
                    <a:pt x="263746" y="240095"/>
                  </a:lnTo>
                  <a:lnTo>
                    <a:pt x="254201" y="254252"/>
                  </a:lnTo>
                  <a:lnTo>
                    <a:pt x="240044" y="263797"/>
                  </a:lnTo>
                  <a:lnTo>
                    <a:pt x="222707" y="267296"/>
                  </a:lnTo>
                  <a:lnTo>
                    <a:pt x="44538" y="267296"/>
                  </a:lnTo>
                  <a:lnTo>
                    <a:pt x="27201" y="263797"/>
                  </a:lnTo>
                  <a:lnTo>
                    <a:pt x="13044" y="254252"/>
                  </a:lnTo>
                  <a:lnTo>
                    <a:pt x="3499" y="240095"/>
                  </a:lnTo>
                  <a:lnTo>
                    <a:pt x="0" y="222758"/>
                  </a:lnTo>
                  <a:lnTo>
                    <a:pt x="0" y="44538"/>
                  </a:lnTo>
                  <a:close/>
                </a:path>
              </a:pathLst>
            </a:custGeom>
            <a:ln w="28575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47" name="object 47"/>
          <p:cNvGrpSpPr/>
          <p:nvPr/>
        </p:nvGrpSpPr>
        <p:grpSpPr>
          <a:xfrm>
            <a:off x="7412079" y="4062191"/>
            <a:ext cx="294005" cy="283210"/>
            <a:chOff x="7412079" y="4062191"/>
            <a:chExt cx="294005" cy="283210"/>
          </a:xfrm>
        </p:grpSpPr>
        <p:sp>
          <p:nvSpPr>
            <p:cNvPr id="48" name="object 48"/>
            <p:cNvSpPr/>
            <p:nvPr/>
          </p:nvSpPr>
          <p:spPr>
            <a:xfrm>
              <a:off x="7424776" y="4074886"/>
              <a:ext cx="268605" cy="257810"/>
            </a:xfrm>
            <a:custGeom>
              <a:avLst/>
              <a:gdLst/>
              <a:ahLst/>
              <a:cxnLst/>
              <a:rect l="l" t="t" r="r" b="b"/>
              <a:pathLst>
                <a:path w="268604" h="257810">
                  <a:moveTo>
                    <a:pt x="268363" y="0"/>
                  </a:moveTo>
                  <a:lnTo>
                    <a:pt x="0" y="0"/>
                  </a:lnTo>
                  <a:lnTo>
                    <a:pt x="0" y="257644"/>
                  </a:lnTo>
                  <a:lnTo>
                    <a:pt x="225412" y="257644"/>
                  </a:lnTo>
                  <a:lnTo>
                    <a:pt x="268363" y="214706"/>
                  </a:lnTo>
                  <a:lnTo>
                    <a:pt x="268363" y="0"/>
                  </a:lnTo>
                  <a:close/>
                </a:path>
              </a:pathLst>
            </a:custGeom>
            <a:solidFill>
              <a:srgbClr val="F7AD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9" name="object 49"/>
            <p:cNvSpPr/>
            <p:nvPr/>
          </p:nvSpPr>
          <p:spPr>
            <a:xfrm>
              <a:off x="7650191" y="4289597"/>
              <a:ext cx="43180" cy="43180"/>
            </a:xfrm>
            <a:custGeom>
              <a:avLst/>
              <a:gdLst/>
              <a:ahLst/>
              <a:cxnLst/>
              <a:rect l="l" t="t" r="r" b="b"/>
              <a:pathLst>
                <a:path w="43179" h="43179">
                  <a:moveTo>
                    <a:pt x="42938" y="0"/>
                  </a:moveTo>
                  <a:lnTo>
                    <a:pt x="8585" y="8585"/>
                  </a:lnTo>
                  <a:lnTo>
                    <a:pt x="0" y="42938"/>
                  </a:lnTo>
                  <a:lnTo>
                    <a:pt x="42938" y="0"/>
                  </a:lnTo>
                  <a:close/>
                </a:path>
              </a:pathLst>
            </a:custGeom>
            <a:solidFill>
              <a:srgbClr val="C78BCD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0" name="object 50"/>
            <p:cNvSpPr/>
            <p:nvPr/>
          </p:nvSpPr>
          <p:spPr>
            <a:xfrm>
              <a:off x="7424779" y="4074891"/>
              <a:ext cx="268605" cy="257810"/>
            </a:xfrm>
            <a:custGeom>
              <a:avLst/>
              <a:gdLst/>
              <a:ahLst/>
              <a:cxnLst/>
              <a:rect l="l" t="t" r="r" b="b"/>
              <a:pathLst>
                <a:path w="268604" h="257810">
                  <a:moveTo>
                    <a:pt x="225412" y="257644"/>
                  </a:moveTo>
                  <a:lnTo>
                    <a:pt x="233997" y="223291"/>
                  </a:lnTo>
                  <a:lnTo>
                    <a:pt x="268351" y="214706"/>
                  </a:lnTo>
                  <a:lnTo>
                    <a:pt x="225412" y="257644"/>
                  </a:lnTo>
                  <a:lnTo>
                    <a:pt x="0" y="257644"/>
                  </a:lnTo>
                  <a:lnTo>
                    <a:pt x="0" y="0"/>
                  </a:lnTo>
                  <a:lnTo>
                    <a:pt x="268351" y="0"/>
                  </a:lnTo>
                  <a:lnTo>
                    <a:pt x="268351" y="214706"/>
                  </a:lnTo>
                </a:path>
              </a:pathLst>
            </a:custGeom>
            <a:ln w="25400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51" name="object 51"/>
          <p:cNvGrpSpPr/>
          <p:nvPr/>
        </p:nvGrpSpPr>
        <p:grpSpPr>
          <a:xfrm>
            <a:off x="7360919" y="3288791"/>
            <a:ext cx="381000" cy="381000"/>
            <a:chOff x="7360919" y="3288791"/>
            <a:chExt cx="381000" cy="381000"/>
          </a:xfrm>
        </p:grpSpPr>
        <p:pic>
          <p:nvPicPr>
            <p:cNvPr id="52" name="object 5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360919" y="3288791"/>
              <a:ext cx="380999" cy="380999"/>
            </a:xfrm>
            <a:prstGeom prst="rect">
              <a:avLst/>
            </a:prstGeom>
          </p:spPr>
        </p:pic>
        <p:sp>
          <p:nvSpPr>
            <p:cNvPr id="53" name="object 53"/>
            <p:cNvSpPr/>
            <p:nvPr/>
          </p:nvSpPr>
          <p:spPr>
            <a:xfrm>
              <a:off x="7416620" y="3321766"/>
              <a:ext cx="267335" cy="267335"/>
            </a:xfrm>
            <a:custGeom>
              <a:avLst/>
              <a:gdLst/>
              <a:ahLst/>
              <a:cxnLst/>
              <a:rect l="l" t="t" r="r" b="b"/>
              <a:pathLst>
                <a:path w="267334" h="267335">
                  <a:moveTo>
                    <a:pt x="0" y="44538"/>
                  </a:moveTo>
                  <a:lnTo>
                    <a:pt x="3499" y="27201"/>
                  </a:lnTo>
                  <a:lnTo>
                    <a:pt x="13044" y="13044"/>
                  </a:lnTo>
                  <a:lnTo>
                    <a:pt x="27201" y="3499"/>
                  </a:lnTo>
                  <a:lnTo>
                    <a:pt x="44538" y="0"/>
                  </a:lnTo>
                  <a:lnTo>
                    <a:pt x="222707" y="0"/>
                  </a:lnTo>
                  <a:lnTo>
                    <a:pt x="240044" y="3499"/>
                  </a:lnTo>
                  <a:lnTo>
                    <a:pt x="254201" y="13044"/>
                  </a:lnTo>
                  <a:lnTo>
                    <a:pt x="263746" y="27201"/>
                  </a:lnTo>
                  <a:lnTo>
                    <a:pt x="267246" y="44538"/>
                  </a:lnTo>
                  <a:lnTo>
                    <a:pt x="267246" y="222758"/>
                  </a:lnTo>
                  <a:lnTo>
                    <a:pt x="263746" y="240095"/>
                  </a:lnTo>
                  <a:lnTo>
                    <a:pt x="254201" y="254252"/>
                  </a:lnTo>
                  <a:lnTo>
                    <a:pt x="240044" y="263797"/>
                  </a:lnTo>
                  <a:lnTo>
                    <a:pt x="222707" y="267296"/>
                  </a:lnTo>
                  <a:lnTo>
                    <a:pt x="44538" y="267296"/>
                  </a:lnTo>
                  <a:lnTo>
                    <a:pt x="27201" y="263797"/>
                  </a:lnTo>
                  <a:lnTo>
                    <a:pt x="13044" y="254252"/>
                  </a:lnTo>
                  <a:lnTo>
                    <a:pt x="3499" y="240095"/>
                  </a:lnTo>
                  <a:lnTo>
                    <a:pt x="0" y="222758"/>
                  </a:lnTo>
                  <a:lnTo>
                    <a:pt x="0" y="44538"/>
                  </a:lnTo>
                  <a:close/>
                </a:path>
              </a:pathLst>
            </a:custGeom>
            <a:ln w="28575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54" name="object 54"/>
          <p:cNvGrpSpPr/>
          <p:nvPr/>
        </p:nvGrpSpPr>
        <p:grpSpPr>
          <a:xfrm>
            <a:off x="7365796" y="2990405"/>
            <a:ext cx="368935" cy="119380"/>
            <a:chOff x="7365796" y="2990405"/>
            <a:chExt cx="368935" cy="119380"/>
          </a:xfrm>
        </p:grpSpPr>
        <p:sp>
          <p:nvSpPr>
            <p:cNvPr id="55" name="object 55"/>
            <p:cNvSpPr/>
            <p:nvPr/>
          </p:nvSpPr>
          <p:spPr>
            <a:xfrm>
              <a:off x="7365796" y="3003118"/>
              <a:ext cx="93345" cy="93980"/>
            </a:xfrm>
            <a:custGeom>
              <a:avLst/>
              <a:gdLst/>
              <a:ahLst/>
              <a:cxnLst/>
              <a:rect l="l" t="t" r="r" b="b"/>
              <a:pathLst>
                <a:path w="93345" h="93980">
                  <a:moveTo>
                    <a:pt x="93167" y="0"/>
                  </a:moveTo>
                  <a:lnTo>
                    <a:pt x="0" y="0"/>
                  </a:lnTo>
                  <a:lnTo>
                    <a:pt x="0" y="93637"/>
                  </a:lnTo>
                  <a:lnTo>
                    <a:pt x="93167" y="93637"/>
                  </a:lnTo>
                  <a:lnTo>
                    <a:pt x="93167" y="0"/>
                  </a:lnTo>
                  <a:close/>
                </a:path>
              </a:pathLst>
            </a:custGeom>
            <a:solidFill>
              <a:srgbClr val="1F497D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6" name="object 56"/>
            <p:cNvSpPr/>
            <p:nvPr/>
          </p:nvSpPr>
          <p:spPr>
            <a:xfrm>
              <a:off x="7504722" y="3003105"/>
              <a:ext cx="93345" cy="93980"/>
            </a:xfrm>
            <a:custGeom>
              <a:avLst/>
              <a:gdLst/>
              <a:ahLst/>
              <a:cxnLst/>
              <a:rect l="l" t="t" r="r" b="b"/>
              <a:pathLst>
                <a:path w="93345" h="93980">
                  <a:moveTo>
                    <a:pt x="93167" y="0"/>
                  </a:moveTo>
                  <a:lnTo>
                    <a:pt x="0" y="0"/>
                  </a:lnTo>
                  <a:lnTo>
                    <a:pt x="0" y="93637"/>
                  </a:lnTo>
                  <a:lnTo>
                    <a:pt x="93167" y="93637"/>
                  </a:lnTo>
                  <a:lnTo>
                    <a:pt x="93167" y="0"/>
                  </a:lnTo>
                  <a:close/>
                </a:path>
              </a:pathLst>
            </a:custGeom>
            <a:solidFill>
              <a:srgbClr val="1F497D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7" name="object 57"/>
            <p:cNvSpPr/>
            <p:nvPr/>
          </p:nvSpPr>
          <p:spPr>
            <a:xfrm>
              <a:off x="7504722" y="3003105"/>
              <a:ext cx="93345" cy="93980"/>
            </a:xfrm>
            <a:custGeom>
              <a:avLst/>
              <a:gdLst/>
              <a:ahLst/>
              <a:cxnLst/>
              <a:rect l="l" t="t" r="r" b="b"/>
              <a:pathLst>
                <a:path w="93345" h="93980">
                  <a:moveTo>
                    <a:pt x="0" y="0"/>
                  </a:moveTo>
                  <a:lnTo>
                    <a:pt x="93167" y="0"/>
                  </a:lnTo>
                  <a:lnTo>
                    <a:pt x="93167" y="93637"/>
                  </a:lnTo>
                  <a:lnTo>
                    <a:pt x="0" y="93637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8" name="object 58"/>
            <p:cNvSpPr/>
            <p:nvPr/>
          </p:nvSpPr>
          <p:spPr>
            <a:xfrm>
              <a:off x="7641526" y="3003118"/>
              <a:ext cx="93345" cy="93980"/>
            </a:xfrm>
            <a:custGeom>
              <a:avLst/>
              <a:gdLst/>
              <a:ahLst/>
              <a:cxnLst/>
              <a:rect l="l" t="t" r="r" b="b"/>
              <a:pathLst>
                <a:path w="93345" h="93980">
                  <a:moveTo>
                    <a:pt x="93167" y="0"/>
                  </a:moveTo>
                  <a:lnTo>
                    <a:pt x="0" y="0"/>
                  </a:lnTo>
                  <a:lnTo>
                    <a:pt x="0" y="93637"/>
                  </a:lnTo>
                  <a:lnTo>
                    <a:pt x="93167" y="93637"/>
                  </a:lnTo>
                  <a:lnTo>
                    <a:pt x="93167" y="0"/>
                  </a:lnTo>
                  <a:close/>
                </a:path>
              </a:pathLst>
            </a:custGeom>
            <a:solidFill>
              <a:srgbClr val="1F497D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9" name="object 59"/>
            <p:cNvSpPr/>
            <p:nvPr/>
          </p:nvSpPr>
          <p:spPr>
            <a:xfrm>
              <a:off x="7458964" y="3049936"/>
              <a:ext cx="182880" cy="0"/>
            </a:xfrm>
            <a:custGeom>
              <a:avLst/>
              <a:gdLst/>
              <a:ahLst/>
              <a:cxnLst/>
              <a:rect l="l" t="t" r="r" b="b"/>
              <a:pathLst>
                <a:path w="182879">
                  <a:moveTo>
                    <a:pt x="0" y="0"/>
                  </a:moveTo>
                  <a:lnTo>
                    <a:pt x="182562" y="0"/>
                  </a:lnTo>
                </a:path>
              </a:pathLst>
            </a:custGeom>
            <a:ln w="19050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60" name="object 60"/>
          <p:cNvGrpSpPr/>
          <p:nvPr/>
        </p:nvGrpSpPr>
        <p:grpSpPr>
          <a:xfrm>
            <a:off x="3697997" y="2100992"/>
            <a:ext cx="1709420" cy="1609090"/>
            <a:chOff x="3697997" y="2100992"/>
            <a:chExt cx="1709420" cy="1609090"/>
          </a:xfrm>
        </p:grpSpPr>
        <p:sp>
          <p:nvSpPr>
            <p:cNvPr id="61" name="object 61"/>
            <p:cNvSpPr/>
            <p:nvPr/>
          </p:nvSpPr>
          <p:spPr>
            <a:xfrm>
              <a:off x="3697997" y="2100992"/>
              <a:ext cx="1709420" cy="1609090"/>
            </a:xfrm>
            <a:custGeom>
              <a:avLst/>
              <a:gdLst/>
              <a:ahLst/>
              <a:cxnLst/>
              <a:rect l="l" t="t" r="r" b="b"/>
              <a:pathLst>
                <a:path w="1709420" h="1609089">
                  <a:moveTo>
                    <a:pt x="1441145" y="0"/>
                  </a:moveTo>
                  <a:lnTo>
                    <a:pt x="268173" y="0"/>
                  </a:lnTo>
                  <a:lnTo>
                    <a:pt x="219968" y="4320"/>
                  </a:lnTo>
                  <a:lnTo>
                    <a:pt x="174599" y="16777"/>
                  </a:lnTo>
                  <a:lnTo>
                    <a:pt x="132821" y="36613"/>
                  </a:lnTo>
                  <a:lnTo>
                    <a:pt x="95392" y="63071"/>
                  </a:lnTo>
                  <a:lnTo>
                    <a:pt x="63071" y="95392"/>
                  </a:lnTo>
                  <a:lnTo>
                    <a:pt x="36613" y="132821"/>
                  </a:lnTo>
                  <a:lnTo>
                    <a:pt x="16777" y="174599"/>
                  </a:lnTo>
                  <a:lnTo>
                    <a:pt x="4320" y="219968"/>
                  </a:lnTo>
                  <a:lnTo>
                    <a:pt x="0" y="268173"/>
                  </a:lnTo>
                  <a:lnTo>
                    <a:pt x="0" y="1340827"/>
                  </a:lnTo>
                  <a:lnTo>
                    <a:pt x="4320" y="1389032"/>
                  </a:lnTo>
                  <a:lnTo>
                    <a:pt x="16777" y="1434401"/>
                  </a:lnTo>
                  <a:lnTo>
                    <a:pt x="36613" y="1476179"/>
                  </a:lnTo>
                  <a:lnTo>
                    <a:pt x="63071" y="1513608"/>
                  </a:lnTo>
                  <a:lnTo>
                    <a:pt x="95392" y="1545929"/>
                  </a:lnTo>
                  <a:lnTo>
                    <a:pt x="132821" y="1572387"/>
                  </a:lnTo>
                  <a:lnTo>
                    <a:pt x="174599" y="1592223"/>
                  </a:lnTo>
                  <a:lnTo>
                    <a:pt x="219968" y="1604680"/>
                  </a:lnTo>
                  <a:lnTo>
                    <a:pt x="268173" y="1609001"/>
                  </a:lnTo>
                  <a:lnTo>
                    <a:pt x="1441145" y="1609001"/>
                  </a:lnTo>
                  <a:lnTo>
                    <a:pt x="1489349" y="1604680"/>
                  </a:lnTo>
                  <a:lnTo>
                    <a:pt x="1534719" y="1592223"/>
                  </a:lnTo>
                  <a:lnTo>
                    <a:pt x="1576497" y="1572387"/>
                  </a:lnTo>
                  <a:lnTo>
                    <a:pt x="1613925" y="1545929"/>
                  </a:lnTo>
                  <a:lnTo>
                    <a:pt x="1646247" y="1513608"/>
                  </a:lnTo>
                  <a:lnTo>
                    <a:pt x="1672704" y="1476179"/>
                  </a:lnTo>
                  <a:lnTo>
                    <a:pt x="1692540" y="1434401"/>
                  </a:lnTo>
                  <a:lnTo>
                    <a:pt x="1704997" y="1389032"/>
                  </a:lnTo>
                  <a:lnTo>
                    <a:pt x="1709318" y="1340827"/>
                  </a:lnTo>
                  <a:lnTo>
                    <a:pt x="1709318" y="268173"/>
                  </a:lnTo>
                  <a:lnTo>
                    <a:pt x="1704997" y="219968"/>
                  </a:lnTo>
                  <a:lnTo>
                    <a:pt x="1692540" y="174599"/>
                  </a:lnTo>
                  <a:lnTo>
                    <a:pt x="1672704" y="132821"/>
                  </a:lnTo>
                  <a:lnTo>
                    <a:pt x="1646247" y="95392"/>
                  </a:lnTo>
                  <a:lnTo>
                    <a:pt x="1613925" y="63071"/>
                  </a:lnTo>
                  <a:lnTo>
                    <a:pt x="1576497" y="36613"/>
                  </a:lnTo>
                  <a:lnTo>
                    <a:pt x="1534719" y="16777"/>
                  </a:lnTo>
                  <a:lnTo>
                    <a:pt x="1489349" y="4320"/>
                  </a:lnTo>
                  <a:lnTo>
                    <a:pt x="1441145" y="0"/>
                  </a:lnTo>
                  <a:close/>
                </a:path>
              </a:pathLst>
            </a:custGeom>
            <a:solidFill>
              <a:srgbClr val="CCC1DA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62" name="object 6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790188" y="2932175"/>
              <a:ext cx="711695" cy="711703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819144" y="2971799"/>
              <a:ext cx="720848" cy="725423"/>
            </a:xfrm>
            <a:prstGeom prst="rect">
              <a:avLst/>
            </a:prstGeom>
          </p:spPr>
        </p:pic>
        <p:sp>
          <p:nvSpPr>
            <p:cNvPr id="64" name="object 64"/>
            <p:cNvSpPr/>
            <p:nvPr/>
          </p:nvSpPr>
          <p:spPr>
            <a:xfrm>
              <a:off x="3845072" y="2964463"/>
              <a:ext cx="598805" cy="598805"/>
            </a:xfrm>
            <a:custGeom>
              <a:avLst/>
              <a:gdLst/>
              <a:ahLst/>
              <a:cxnLst/>
              <a:rect l="l" t="t" r="r" b="b"/>
              <a:pathLst>
                <a:path w="598804" h="598804">
                  <a:moveTo>
                    <a:pt x="498500" y="0"/>
                  </a:moveTo>
                  <a:lnTo>
                    <a:pt x="99707" y="0"/>
                  </a:lnTo>
                  <a:lnTo>
                    <a:pt x="60896" y="7835"/>
                  </a:lnTo>
                  <a:lnTo>
                    <a:pt x="29203" y="29203"/>
                  </a:lnTo>
                  <a:lnTo>
                    <a:pt x="7835" y="60896"/>
                  </a:lnTo>
                  <a:lnTo>
                    <a:pt x="0" y="99707"/>
                  </a:lnTo>
                  <a:lnTo>
                    <a:pt x="0" y="498500"/>
                  </a:lnTo>
                  <a:lnTo>
                    <a:pt x="7835" y="537311"/>
                  </a:lnTo>
                  <a:lnTo>
                    <a:pt x="29203" y="569004"/>
                  </a:lnTo>
                  <a:lnTo>
                    <a:pt x="60896" y="590372"/>
                  </a:lnTo>
                  <a:lnTo>
                    <a:pt x="99707" y="598208"/>
                  </a:lnTo>
                  <a:lnTo>
                    <a:pt x="498500" y="598208"/>
                  </a:lnTo>
                  <a:lnTo>
                    <a:pt x="537303" y="590372"/>
                  </a:lnTo>
                  <a:lnTo>
                    <a:pt x="568993" y="569004"/>
                  </a:lnTo>
                  <a:lnTo>
                    <a:pt x="590360" y="537311"/>
                  </a:lnTo>
                  <a:lnTo>
                    <a:pt x="598195" y="498500"/>
                  </a:lnTo>
                  <a:lnTo>
                    <a:pt x="598195" y="99707"/>
                  </a:lnTo>
                  <a:lnTo>
                    <a:pt x="590360" y="60896"/>
                  </a:lnTo>
                  <a:lnTo>
                    <a:pt x="568993" y="29203"/>
                  </a:lnTo>
                  <a:lnTo>
                    <a:pt x="537303" y="7835"/>
                  </a:lnTo>
                  <a:lnTo>
                    <a:pt x="498500" y="0"/>
                  </a:lnTo>
                  <a:close/>
                </a:path>
              </a:pathLst>
            </a:custGeom>
            <a:solidFill>
              <a:srgbClr val="11D358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5" name="object 65"/>
            <p:cNvSpPr/>
            <p:nvPr/>
          </p:nvSpPr>
          <p:spPr>
            <a:xfrm>
              <a:off x="3845072" y="2964463"/>
              <a:ext cx="598805" cy="598805"/>
            </a:xfrm>
            <a:custGeom>
              <a:avLst/>
              <a:gdLst/>
              <a:ahLst/>
              <a:cxnLst/>
              <a:rect l="l" t="t" r="r" b="b"/>
              <a:pathLst>
                <a:path w="598804" h="598804">
                  <a:moveTo>
                    <a:pt x="0" y="99707"/>
                  </a:moveTo>
                  <a:lnTo>
                    <a:pt x="7835" y="60896"/>
                  </a:lnTo>
                  <a:lnTo>
                    <a:pt x="29203" y="29203"/>
                  </a:lnTo>
                  <a:lnTo>
                    <a:pt x="60896" y="7835"/>
                  </a:lnTo>
                  <a:lnTo>
                    <a:pt x="99707" y="0"/>
                  </a:lnTo>
                  <a:lnTo>
                    <a:pt x="498500" y="0"/>
                  </a:lnTo>
                  <a:lnTo>
                    <a:pt x="537303" y="7835"/>
                  </a:lnTo>
                  <a:lnTo>
                    <a:pt x="568993" y="29203"/>
                  </a:lnTo>
                  <a:lnTo>
                    <a:pt x="590360" y="60896"/>
                  </a:lnTo>
                  <a:lnTo>
                    <a:pt x="598195" y="99707"/>
                  </a:lnTo>
                  <a:lnTo>
                    <a:pt x="598195" y="498500"/>
                  </a:lnTo>
                  <a:lnTo>
                    <a:pt x="590360" y="537311"/>
                  </a:lnTo>
                  <a:lnTo>
                    <a:pt x="568993" y="569004"/>
                  </a:lnTo>
                  <a:lnTo>
                    <a:pt x="537303" y="590372"/>
                  </a:lnTo>
                  <a:lnTo>
                    <a:pt x="498500" y="598208"/>
                  </a:lnTo>
                  <a:lnTo>
                    <a:pt x="99707" y="598208"/>
                  </a:lnTo>
                  <a:lnTo>
                    <a:pt x="60896" y="590372"/>
                  </a:lnTo>
                  <a:lnTo>
                    <a:pt x="29203" y="569004"/>
                  </a:lnTo>
                  <a:lnTo>
                    <a:pt x="7835" y="537311"/>
                  </a:lnTo>
                  <a:lnTo>
                    <a:pt x="0" y="498500"/>
                  </a:lnTo>
                  <a:lnTo>
                    <a:pt x="0" y="99707"/>
                  </a:lnTo>
                  <a:close/>
                </a:path>
              </a:pathLst>
            </a:custGeom>
            <a:ln w="28575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66" name="object 6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790188" y="2185415"/>
              <a:ext cx="711695" cy="711695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819144" y="2225040"/>
              <a:ext cx="720848" cy="725423"/>
            </a:xfrm>
            <a:prstGeom prst="rect">
              <a:avLst/>
            </a:prstGeom>
          </p:spPr>
        </p:pic>
        <p:sp>
          <p:nvSpPr>
            <p:cNvPr id="68" name="object 68"/>
            <p:cNvSpPr/>
            <p:nvPr/>
          </p:nvSpPr>
          <p:spPr>
            <a:xfrm>
              <a:off x="3845072" y="2218138"/>
              <a:ext cx="598805" cy="598805"/>
            </a:xfrm>
            <a:custGeom>
              <a:avLst/>
              <a:gdLst/>
              <a:ahLst/>
              <a:cxnLst/>
              <a:rect l="l" t="t" r="r" b="b"/>
              <a:pathLst>
                <a:path w="598804" h="598805">
                  <a:moveTo>
                    <a:pt x="498500" y="0"/>
                  </a:moveTo>
                  <a:lnTo>
                    <a:pt x="99707" y="0"/>
                  </a:lnTo>
                  <a:lnTo>
                    <a:pt x="60896" y="7835"/>
                  </a:lnTo>
                  <a:lnTo>
                    <a:pt x="29203" y="29203"/>
                  </a:lnTo>
                  <a:lnTo>
                    <a:pt x="7835" y="60896"/>
                  </a:lnTo>
                  <a:lnTo>
                    <a:pt x="0" y="99707"/>
                  </a:lnTo>
                  <a:lnTo>
                    <a:pt x="0" y="498500"/>
                  </a:lnTo>
                  <a:lnTo>
                    <a:pt x="7835" y="537311"/>
                  </a:lnTo>
                  <a:lnTo>
                    <a:pt x="29203" y="569004"/>
                  </a:lnTo>
                  <a:lnTo>
                    <a:pt x="60896" y="590372"/>
                  </a:lnTo>
                  <a:lnTo>
                    <a:pt x="99707" y="598208"/>
                  </a:lnTo>
                  <a:lnTo>
                    <a:pt x="498500" y="598208"/>
                  </a:lnTo>
                  <a:lnTo>
                    <a:pt x="537303" y="590372"/>
                  </a:lnTo>
                  <a:lnTo>
                    <a:pt x="568993" y="569004"/>
                  </a:lnTo>
                  <a:lnTo>
                    <a:pt x="590360" y="537311"/>
                  </a:lnTo>
                  <a:lnTo>
                    <a:pt x="598195" y="498500"/>
                  </a:lnTo>
                  <a:lnTo>
                    <a:pt x="598195" y="99707"/>
                  </a:lnTo>
                  <a:lnTo>
                    <a:pt x="590360" y="60896"/>
                  </a:lnTo>
                  <a:lnTo>
                    <a:pt x="568993" y="29203"/>
                  </a:lnTo>
                  <a:lnTo>
                    <a:pt x="537303" y="7835"/>
                  </a:lnTo>
                  <a:lnTo>
                    <a:pt x="498500" y="0"/>
                  </a:lnTo>
                  <a:close/>
                </a:path>
              </a:pathLst>
            </a:custGeom>
            <a:solidFill>
              <a:srgbClr val="11D358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9" name="object 69"/>
            <p:cNvSpPr/>
            <p:nvPr/>
          </p:nvSpPr>
          <p:spPr>
            <a:xfrm>
              <a:off x="3845072" y="2218138"/>
              <a:ext cx="598805" cy="598805"/>
            </a:xfrm>
            <a:custGeom>
              <a:avLst/>
              <a:gdLst/>
              <a:ahLst/>
              <a:cxnLst/>
              <a:rect l="l" t="t" r="r" b="b"/>
              <a:pathLst>
                <a:path w="598804" h="598805">
                  <a:moveTo>
                    <a:pt x="0" y="99707"/>
                  </a:moveTo>
                  <a:lnTo>
                    <a:pt x="7835" y="60896"/>
                  </a:lnTo>
                  <a:lnTo>
                    <a:pt x="29203" y="29203"/>
                  </a:lnTo>
                  <a:lnTo>
                    <a:pt x="60896" y="7835"/>
                  </a:lnTo>
                  <a:lnTo>
                    <a:pt x="99707" y="0"/>
                  </a:lnTo>
                  <a:lnTo>
                    <a:pt x="498500" y="0"/>
                  </a:lnTo>
                  <a:lnTo>
                    <a:pt x="537303" y="7835"/>
                  </a:lnTo>
                  <a:lnTo>
                    <a:pt x="568993" y="29203"/>
                  </a:lnTo>
                  <a:lnTo>
                    <a:pt x="590360" y="60896"/>
                  </a:lnTo>
                  <a:lnTo>
                    <a:pt x="598195" y="99707"/>
                  </a:lnTo>
                  <a:lnTo>
                    <a:pt x="598195" y="498500"/>
                  </a:lnTo>
                  <a:lnTo>
                    <a:pt x="590360" y="537311"/>
                  </a:lnTo>
                  <a:lnTo>
                    <a:pt x="568993" y="569004"/>
                  </a:lnTo>
                  <a:lnTo>
                    <a:pt x="537303" y="590372"/>
                  </a:lnTo>
                  <a:lnTo>
                    <a:pt x="498500" y="598208"/>
                  </a:lnTo>
                  <a:lnTo>
                    <a:pt x="99707" y="598208"/>
                  </a:lnTo>
                  <a:lnTo>
                    <a:pt x="60896" y="590372"/>
                  </a:lnTo>
                  <a:lnTo>
                    <a:pt x="29203" y="569004"/>
                  </a:lnTo>
                  <a:lnTo>
                    <a:pt x="7835" y="537311"/>
                  </a:lnTo>
                  <a:lnTo>
                    <a:pt x="0" y="498500"/>
                  </a:lnTo>
                  <a:lnTo>
                    <a:pt x="0" y="99707"/>
                  </a:lnTo>
                  <a:close/>
                </a:path>
              </a:pathLst>
            </a:custGeom>
            <a:ln w="28575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0" name="object 70"/>
          <p:cNvSpPr txBox="1"/>
          <p:nvPr/>
        </p:nvSpPr>
        <p:spPr>
          <a:xfrm>
            <a:off x="4029902" y="2301850"/>
            <a:ext cx="22732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grpSp>
        <p:nvGrpSpPr>
          <p:cNvPr id="71" name="object 71"/>
          <p:cNvGrpSpPr/>
          <p:nvPr/>
        </p:nvGrpSpPr>
        <p:grpSpPr>
          <a:xfrm>
            <a:off x="4602476" y="2188464"/>
            <a:ext cx="749935" cy="765175"/>
            <a:chOff x="4602476" y="2188464"/>
            <a:chExt cx="749935" cy="765175"/>
          </a:xfrm>
        </p:grpSpPr>
        <p:pic>
          <p:nvPicPr>
            <p:cNvPr id="72" name="object 72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602476" y="2188464"/>
              <a:ext cx="711698" cy="711704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631436" y="2228088"/>
              <a:ext cx="720839" cy="725423"/>
            </a:xfrm>
            <a:prstGeom prst="rect">
              <a:avLst/>
            </a:prstGeom>
          </p:spPr>
        </p:pic>
        <p:sp>
          <p:nvSpPr>
            <p:cNvPr id="74" name="object 74"/>
            <p:cNvSpPr/>
            <p:nvPr/>
          </p:nvSpPr>
          <p:spPr>
            <a:xfrm>
              <a:off x="4658037" y="2220903"/>
              <a:ext cx="598805" cy="598805"/>
            </a:xfrm>
            <a:custGeom>
              <a:avLst/>
              <a:gdLst/>
              <a:ahLst/>
              <a:cxnLst/>
              <a:rect l="l" t="t" r="r" b="b"/>
              <a:pathLst>
                <a:path w="598804" h="598805">
                  <a:moveTo>
                    <a:pt x="498500" y="0"/>
                  </a:moveTo>
                  <a:lnTo>
                    <a:pt x="99707" y="0"/>
                  </a:lnTo>
                  <a:lnTo>
                    <a:pt x="60896" y="7835"/>
                  </a:lnTo>
                  <a:lnTo>
                    <a:pt x="29203" y="29203"/>
                  </a:lnTo>
                  <a:lnTo>
                    <a:pt x="7835" y="60896"/>
                  </a:lnTo>
                  <a:lnTo>
                    <a:pt x="0" y="99707"/>
                  </a:lnTo>
                  <a:lnTo>
                    <a:pt x="0" y="498500"/>
                  </a:lnTo>
                  <a:lnTo>
                    <a:pt x="7835" y="537311"/>
                  </a:lnTo>
                  <a:lnTo>
                    <a:pt x="29203" y="569004"/>
                  </a:lnTo>
                  <a:lnTo>
                    <a:pt x="60896" y="590372"/>
                  </a:lnTo>
                  <a:lnTo>
                    <a:pt x="99707" y="598208"/>
                  </a:lnTo>
                  <a:lnTo>
                    <a:pt x="498500" y="598208"/>
                  </a:lnTo>
                  <a:lnTo>
                    <a:pt x="537303" y="590372"/>
                  </a:lnTo>
                  <a:lnTo>
                    <a:pt x="568993" y="569004"/>
                  </a:lnTo>
                  <a:lnTo>
                    <a:pt x="590360" y="537311"/>
                  </a:lnTo>
                  <a:lnTo>
                    <a:pt x="598195" y="498500"/>
                  </a:lnTo>
                  <a:lnTo>
                    <a:pt x="598195" y="99707"/>
                  </a:lnTo>
                  <a:lnTo>
                    <a:pt x="590360" y="60896"/>
                  </a:lnTo>
                  <a:lnTo>
                    <a:pt x="568993" y="29203"/>
                  </a:lnTo>
                  <a:lnTo>
                    <a:pt x="537303" y="7835"/>
                  </a:lnTo>
                  <a:lnTo>
                    <a:pt x="498500" y="0"/>
                  </a:lnTo>
                  <a:close/>
                </a:path>
              </a:pathLst>
            </a:custGeom>
            <a:solidFill>
              <a:srgbClr val="11D358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5" name="object 75"/>
            <p:cNvSpPr/>
            <p:nvPr/>
          </p:nvSpPr>
          <p:spPr>
            <a:xfrm>
              <a:off x="4658038" y="2220903"/>
              <a:ext cx="598805" cy="598805"/>
            </a:xfrm>
            <a:custGeom>
              <a:avLst/>
              <a:gdLst/>
              <a:ahLst/>
              <a:cxnLst/>
              <a:rect l="l" t="t" r="r" b="b"/>
              <a:pathLst>
                <a:path w="598804" h="598805">
                  <a:moveTo>
                    <a:pt x="0" y="99707"/>
                  </a:moveTo>
                  <a:lnTo>
                    <a:pt x="7835" y="60896"/>
                  </a:lnTo>
                  <a:lnTo>
                    <a:pt x="29203" y="29203"/>
                  </a:lnTo>
                  <a:lnTo>
                    <a:pt x="60896" y="7835"/>
                  </a:lnTo>
                  <a:lnTo>
                    <a:pt x="99707" y="0"/>
                  </a:lnTo>
                  <a:lnTo>
                    <a:pt x="498500" y="0"/>
                  </a:lnTo>
                  <a:lnTo>
                    <a:pt x="537303" y="7835"/>
                  </a:lnTo>
                  <a:lnTo>
                    <a:pt x="568993" y="29203"/>
                  </a:lnTo>
                  <a:lnTo>
                    <a:pt x="590360" y="60896"/>
                  </a:lnTo>
                  <a:lnTo>
                    <a:pt x="598195" y="99707"/>
                  </a:lnTo>
                  <a:lnTo>
                    <a:pt x="598195" y="498500"/>
                  </a:lnTo>
                  <a:lnTo>
                    <a:pt x="590360" y="537311"/>
                  </a:lnTo>
                  <a:lnTo>
                    <a:pt x="568993" y="569004"/>
                  </a:lnTo>
                  <a:lnTo>
                    <a:pt x="537303" y="590372"/>
                  </a:lnTo>
                  <a:lnTo>
                    <a:pt x="498500" y="598208"/>
                  </a:lnTo>
                  <a:lnTo>
                    <a:pt x="99707" y="598208"/>
                  </a:lnTo>
                  <a:lnTo>
                    <a:pt x="60896" y="590372"/>
                  </a:lnTo>
                  <a:lnTo>
                    <a:pt x="29203" y="569004"/>
                  </a:lnTo>
                  <a:lnTo>
                    <a:pt x="7835" y="537311"/>
                  </a:lnTo>
                  <a:lnTo>
                    <a:pt x="0" y="498500"/>
                  </a:lnTo>
                  <a:lnTo>
                    <a:pt x="0" y="99707"/>
                  </a:lnTo>
                  <a:close/>
                </a:path>
              </a:pathLst>
            </a:custGeom>
            <a:ln w="28575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6" name="object 76"/>
          <p:cNvSpPr txBox="1"/>
          <p:nvPr/>
        </p:nvSpPr>
        <p:spPr>
          <a:xfrm>
            <a:off x="4842867" y="2304615"/>
            <a:ext cx="22732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grpSp>
        <p:nvGrpSpPr>
          <p:cNvPr id="77" name="object 77"/>
          <p:cNvGrpSpPr/>
          <p:nvPr/>
        </p:nvGrpSpPr>
        <p:grpSpPr>
          <a:xfrm>
            <a:off x="4134648" y="2507719"/>
            <a:ext cx="1213485" cy="1193165"/>
            <a:chOff x="4134648" y="2507719"/>
            <a:chExt cx="1213485" cy="1193165"/>
          </a:xfrm>
        </p:grpSpPr>
        <p:sp>
          <p:nvSpPr>
            <p:cNvPr id="78" name="object 78"/>
            <p:cNvSpPr/>
            <p:nvPr/>
          </p:nvSpPr>
          <p:spPr>
            <a:xfrm>
              <a:off x="4443271" y="2517244"/>
              <a:ext cx="215265" cy="3175"/>
            </a:xfrm>
            <a:custGeom>
              <a:avLst/>
              <a:gdLst/>
              <a:ahLst/>
              <a:cxnLst/>
              <a:rect l="l" t="t" r="r" b="b"/>
              <a:pathLst>
                <a:path w="215264" h="3175">
                  <a:moveTo>
                    <a:pt x="0" y="0"/>
                  </a:moveTo>
                  <a:lnTo>
                    <a:pt x="214769" y="2768"/>
                  </a:lnTo>
                </a:path>
              </a:pathLst>
            </a:custGeom>
            <a:ln w="19049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9" name="object 79"/>
            <p:cNvSpPr/>
            <p:nvPr/>
          </p:nvSpPr>
          <p:spPr>
            <a:xfrm>
              <a:off x="4443272" y="3263568"/>
              <a:ext cx="209550" cy="3810"/>
            </a:xfrm>
            <a:custGeom>
              <a:avLst/>
              <a:gdLst/>
              <a:ahLst/>
              <a:cxnLst/>
              <a:rect l="l" t="t" r="r" b="b"/>
              <a:pathLst>
                <a:path w="209550" h="3810">
                  <a:moveTo>
                    <a:pt x="-9525" y="1905"/>
                  </a:moveTo>
                  <a:lnTo>
                    <a:pt x="218909" y="1905"/>
                  </a:lnTo>
                </a:path>
              </a:pathLst>
            </a:custGeom>
            <a:ln w="22860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0" name="object 80"/>
            <p:cNvSpPr/>
            <p:nvPr/>
          </p:nvSpPr>
          <p:spPr>
            <a:xfrm>
              <a:off x="4144173" y="2816343"/>
              <a:ext cx="0" cy="148590"/>
            </a:xfrm>
            <a:custGeom>
              <a:avLst/>
              <a:gdLst/>
              <a:ahLst/>
              <a:cxnLst/>
              <a:rect l="l" t="t" r="r" b="b"/>
              <a:pathLst>
                <a:path h="148589">
                  <a:moveTo>
                    <a:pt x="0" y="0"/>
                  </a:moveTo>
                  <a:lnTo>
                    <a:pt x="0" y="148120"/>
                  </a:lnTo>
                </a:path>
              </a:pathLst>
            </a:custGeom>
            <a:ln w="19050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1" name="object 81"/>
            <p:cNvSpPr/>
            <p:nvPr/>
          </p:nvSpPr>
          <p:spPr>
            <a:xfrm>
              <a:off x="4951754" y="2819107"/>
              <a:ext cx="5715" cy="149225"/>
            </a:xfrm>
            <a:custGeom>
              <a:avLst/>
              <a:gdLst/>
              <a:ahLst/>
              <a:cxnLst/>
              <a:rect l="l" t="t" r="r" b="b"/>
              <a:pathLst>
                <a:path w="5714" h="149225">
                  <a:moveTo>
                    <a:pt x="2692" y="-9524"/>
                  </a:moveTo>
                  <a:lnTo>
                    <a:pt x="2692" y="158699"/>
                  </a:lnTo>
                </a:path>
              </a:pathLst>
            </a:custGeom>
            <a:ln w="24434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2" name="object 82"/>
            <p:cNvSpPr/>
            <p:nvPr/>
          </p:nvSpPr>
          <p:spPr>
            <a:xfrm>
              <a:off x="4419039" y="2789991"/>
              <a:ext cx="288290" cy="215265"/>
            </a:xfrm>
            <a:custGeom>
              <a:avLst/>
              <a:gdLst/>
              <a:ahLst/>
              <a:cxnLst/>
              <a:rect l="l" t="t" r="r" b="b"/>
              <a:pathLst>
                <a:path w="288289" h="215264">
                  <a:moveTo>
                    <a:pt x="0" y="0"/>
                  </a:moveTo>
                  <a:lnTo>
                    <a:pt x="288099" y="214807"/>
                  </a:lnTo>
                </a:path>
              </a:pathLst>
            </a:custGeom>
            <a:ln w="19050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3" name="object 83"/>
            <p:cNvSpPr/>
            <p:nvPr/>
          </p:nvSpPr>
          <p:spPr>
            <a:xfrm>
              <a:off x="4419039" y="2784063"/>
              <a:ext cx="281305" cy="220979"/>
            </a:xfrm>
            <a:custGeom>
              <a:avLst/>
              <a:gdLst/>
              <a:ahLst/>
              <a:cxnLst/>
              <a:rect l="l" t="t" r="r" b="b"/>
              <a:pathLst>
                <a:path w="281304" h="220980">
                  <a:moveTo>
                    <a:pt x="0" y="220738"/>
                  </a:moveTo>
                  <a:lnTo>
                    <a:pt x="281292" y="0"/>
                  </a:lnTo>
                </a:path>
              </a:pathLst>
            </a:custGeom>
            <a:ln w="19050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84" name="object 84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597905" y="2935224"/>
              <a:ext cx="711697" cy="713231"/>
            </a:xfrm>
            <a:prstGeom prst="rect">
              <a:avLst/>
            </a:prstGeom>
          </p:spPr>
        </p:pic>
        <p:pic>
          <p:nvPicPr>
            <p:cNvPr id="85" name="object 8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626863" y="2974848"/>
              <a:ext cx="720839" cy="725423"/>
            </a:xfrm>
            <a:prstGeom prst="rect">
              <a:avLst/>
            </a:prstGeom>
          </p:spPr>
        </p:pic>
        <p:sp>
          <p:nvSpPr>
            <p:cNvPr id="86" name="object 86"/>
            <p:cNvSpPr/>
            <p:nvPr/>
          </p:nvSpPr>
          <p:spPr>
            <a:xfrm>
              <a:off x="4652656" y="2968275"/>
              <a:ext cx="598805" cy="598805"/>
            </a:xfrm>
            <a:custGeom>
              <a:avLst/>
              <a:gdLst/>
              <a:ahLst/>
              <a:cxnLst/>
              <a:rect l="l" t="t" r="r" b="b"/>
              <a:pathLst>
                <a:path w="598804" h="598804">
                  <a:moveTo>
                    <a:pt x="498500" y="0"/>
                  </a:moveTo>
                  <a:lnTo>
                    <a:pt x="99707" y="0"/>
                  </a:lnTo>
                  <a:lnTo>
                    <a:pt x="60896" y="7835"/>
                  </a:lnTo>
                  <a:lnTo>
                    <a:pt x="29203" y="29203"/>
                  </a:lnTo>
                  <a:lnTo>
                    <a:pt x="7835" y="60896"/>
                  </a:lnTo>
                  <a:lnTo>
                    <a:pt x="0" y="99707"/>
                  </a:lnTo>
                  <a:lnTo>
                    <a:pt x="0" y="498500"/>
                  </a:lnTo>
                  <a:lnTo>
                    <a:pt x="7835" y="537311"/>
                  </a:lnTo>
                  <a:lnTo>
                    <a:pt x="29203" y="569004"/>
                  </a:lnTo>
                  <a:lnTo>
                    <a:pt x="60896" y="590372"/>
                  </a:lnTo>
                  <a:lnTo>
                    <a:pt x="99707" y="598208"/>
                  </a:lnTo>
                  <a:lnTo>
                    <a:pt x="498500" y="598208"/>
                  </a:lnTo>
                  <a:lnTo>
                    <a:pt x="537303" y="590372"/>
                  </a:lnTo>
                  <a:lnTo>
                    <a:pt x="568993" y="569004"/>
                  </a:lnTo>
                  <a:lnTo>
                    <a:pt x="590360" y="537311"/>
                  </a:lnTo>
                  <a:lnTo>
                    <a:pt x="598195" y="498500"/>
                  </a:lnTo>
                  <a:lnTo>
                    <a:pt x="598195" y="99707"/>
                  </a:lnTo>
                  <a:lnTo>
                    <a:pt x="590360" y="60896"/>
                  </a:lnTo>
                  <a:lnTo>
                    <a:pt x="568993" y="29203"/>
                  </a:lnTo>
                  <a:lnTo>
                    <a:pt x="537303" y="7835"/>
                  </a:lnTo>
                  <a:lnTo>
                    <a:pt x="498500" y="0"/>
                  </a:lnTo>
                  <a:close/>
                </a:path>
              </a:pathLst>
            </a:custGeom>
            <a:solidFill>
              <a:srgbClr val="11D358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7" name="object 87"/>
            <p:cNvSpPr/>
            <p:nvPr/>
          </p:nvSpPr>
          <p:spPr>
            <a:xfrm>
              <a:off x="4652656" y="2968275"/>
              <a:ext cx="598805" cy="598805"/>
            </a:xfrm>
            <a:custGeom>
              <a:avLst/>
              <a:gdLst/>
              <a:ahLst/>
              <a:cxnLst/>
              <a:rect l="l" t="t" r="r" b="b"/>
              <a:pathLst>
                <a:path w="598804" h="598804">
                  <a:moveTo>
                    <a:pt x="0" y="99707"/>
                  </a:moveTo>
                  <a:lnTo>
                    <a:pt x="7835" y="60896"/>
                  </a:lnTo>
                  <a:lnTo>
                    <a:pt x="29203" y="29203"/>
                  </a:lnTo>
                  <a:lnTo>
                    <a:pt x="60896" y="7835"/>
                  </a:lnTo>
                  <a:lnTo>
                    <a:pt x="99707" y="0"/>
                  </a:lnTo>
                  <a:lnTo>
                    <a:pt x="498500" y="0"/>
                  </a:lnTo>
                  <a:lnTo>
                    <a:pt x="537303" y="7835"/>
                  </a:lnTo>
                  <a:lnTo>
                    <a:pt x="568993" y="29203"/>
                  </a:lnTo>
                  <a:lnTo>
                    <a:pt x="590360" y="60896"/>
                  </a:lnTo>
                  <a:lnTo>
                    <a:pt x="598195" y="99707"/>
                  </a:lnTo>
                  <a:lnTo>
                    <a:pt x="598195" y="498500"/>
                  </a:lnTo>
                  <a:lnTo>
                    <a:pt x="590360" y="537311"/>
                  </a:lnTo>
                  <a:lnTo>
                    <a:pt x="568993" y="569004"/>
                  </a:lnTo>
                  <a:lnTo>
                    <a:pt x="537303" y="590372"/>
                  </a:lnTo>
                  <a:lnTo>
                    <a:pt x="498500" y="598208"/>
                  </a:lnTo>
                  <a:lnTo>
                    <a:pt x="99707" y="598208"/>
                  </a:lnTo>
                  <a:lnTo>
                    <a:pt x="60896" y="590372"/>
                  </a:lnTo>
                  <a:lnTo>
                    <a:pt x="29203" y="569004"/>
                  </a:lnTo>
                  <a:lnTo>
                    <a:pt x="7835" y="537311"/>
                  </a:lnTo>
                  <a:lnTo>
                    <a:pt x="0" y="498500"/>
                  </a:lnTo>
                  <a:lnTo>
                    <a:pt x="0" y="99707"/>
                  </a:lnTo>
                  <a:close/>
                </a:path>
              </a:pathLst>
            </a:custGeom>
            <a:ln w="28575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88" name="object 88"/>
          <p:cNvSpPr txBox="1"/>
          <p:nvPr/>
        </p:nvSpPr>
        <p:spPr>
          <a:xfrm>
            <a:off x="4029902" y="3051987"/>
            <a:ext cx="1035050" cy="85534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9785" algn="l"/>
              </a:tabLst>
              <a:defRPr/>
            </a:pPr>
            <a:r>
              <a:rPr kumimoji="0" sz="3600" b="0" i="0" u="none" strike="noStrike" kern="1200" cap="none" spc="0" normalizeH="0" baseline="1157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	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8509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9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Ordering-Service</a:t>
            </a:r>
            <a:endParaRPr kumimoji="0" sz="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grpSp>
        <p:nvGrpSpPr>
          <p:cNvPr id="89" name="object 89"/>
          <p:cNvGrpSpPr/>
          <p:nvPr/>
        </p:nvGrpSpPr>
        <p:grpSpPr>
          <a:xfrm>
            <a:off x="2048255" y="929640"/>
            <a:ext cx="775970" cy="765175"/>
            <a:chOff x="2048255" y="929640"/>
            <a:chExt cx="775970" cy="765175"/>
          </a:xfrm>
        </p:grpSpPr>
        <p:pic>
          <p:nvPicPr>
            <p:cNvPr id="90" name="object 90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048255" y="929640"/>
              <a:ext cx="711695" cy="713231"/>
            </a:xfrm>
            <a:prstGeom prst="rect">
              <a:avLst/>
            </a:prstGeom>
          </p:spPr>
        </p:pic>
        <p:pic>
          <p:nvPicPr>
            <p:cNvPr id="91" name="object 91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052827" y="969263"/>
              <a:ext cx="771143" cy="725423"/>
            </a:xfrm>
            <a:prstGeom prst="rect">
              <a:avLst/>
            </a:prstGeom>
          </p:spPr>
        </p:pic>
        <p:sp>
          <p:nvSpPr>
            <p:cNvPr id="92" name="object 92"/>
            <p:cNvSpPr/>
            <p:nvPr/>
          </p:nvSpPr>
          <p:spPr>
            <a:xfrm>
              <a:off x="2103531" y="962499"/>
              <a:ext cx="598805" cy="598805"/>
            </a:xfrm>
            <a:custGeom>
              <a:avLst/>
              <a:gdLst/>
              <a:ahLst/>
              <a:cxnLst/>
              <a:rect l="l" t="t" r="r" b="b"/>
              <a:pathLst>
                <a:path w="598805" h="598805">
                  <a:moveTo>
                    <a:pt x="498500" y="0"/>
                  </a:moveTo>
                  <a:lnTo>
                    <a:pt x="99707" y="0"/>
                  </a:lnTo>
                  <a:lnTo>
                    <a:pt x="60896" y="7835"/>
                  </a:lnTo>
                  <a:lnTo>
                    <a:pt x="29203" y="29203"/>
                  </a:lnTo>
                  <a:lnTo>
                    <a:pt x="7835" y="60896"/>
                  </a:lnTo>
                  <a:lnTo>
                    <a:pt x="0" y="99707"/>
                  </a:lnTo>
                  <a:lnTo>
                    <a:pt x="0" y="498500"/>
                  </a:lnTo>
                  <a:lnTo>
                    <a:pt x="7835" y="537311"/>
                  </a:lnTo>
                  <a:lnTo>
                    <a:pt x="29203" y="569004"/>
                  </a:lnTo>
                  <a:lnTo>
                    <a:pt x="60896" y="590372"/>
                  </a:lnTo>
                  <a:lnTo>
                    <a:pt x="99707" y="598208"/>
                  </a:lnTo>
                  <a:lnTo>
                    <a:pt x="498500" y="598208"/>
                  </a:lnTo>
                  <a:lnTo>
                    <a:pt x="537303" y="590372"/>
                  </a:lnTo>
                  <a:lnTo>
                    <a:pt x="568993" y="569004"/>
                  </a:lnTo>
                  <a:lnTo>
                    <a:pt x="590360" y="537311"/>
                  </a:lnTo>
                  <a:lnTo>
                    <a:pt x="598195" y="498500"/>
                  </a:lnTo>
                  <a:lnTo>
                    <a:pt x="598195" y="99707"/>
                  </a:lnTo>
                  <a:lnTo>
                    <a:pt x="590360" y="60896"/>
                  </a:lnTo>
                  <a:lnTo>
                    <a:pt x="568993" y="29203"/>
                  </a:lnTo>
                  <a:lnTo>
                    <a:pt x="537303" y="7835"/>
                  </a:lnTo>
                  <a:lnTo>
                    <a:pt x="498500" y="0"/>
                  </a:lnTo>
                  <a:close/>
                </a:path>
              </a:pathLst>
            </a:custGeom>
            <a:solidFill>
              <a:srgbClr val="1F497D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3" name="object 93"/>
            <p:cNvSpPr/>
            <p:nvPr/>
          </p:nvSpPr>
          <p:spPr>
            <a:xfrm>
              <a:off x="2103531" y="962499"/>
              <a:ext cx="598805" cy="598805"/>
            </a:xfrm>
            <a:custGeom>
              <a:avLst/>
              <a:gdLst/>
              <a:ahLst/>
              <a:cxnLst/>
              <a:rect l="l" t="t" r="r" b="b"/>
              <a:pathLst>
                <a:path w="598805" h="598805">
                  <a:moveTo>
                    <a:pt x="0" y="99707"/>
                  </a:moveTo>
                  <a:lnTo>
                    <a:pt x="7835" y="60896"/>
                  </a:lnTo>
                  <a:lnTo>
                    <a:pt x="29203" y="29203"/>
                  </a:lnTo>
                  <a:lnTo>
                    <a:pt x="60896" y="7835"/>
                  </a:lnTo>
                  <a:lnTo>
                    <a:pt x="99707" y="0"/>
                  </a:lnTo>
                  <a:lnTo>
                    <a:pt x="498500" y="0"/>
                  </a:lnTo>
                  <a:lnTo>
                    <a:pt x="537303" y="7835"/>
                  </a:lnTo>
                  <a:lnTo>
                    <a:pt x="568993" y="29203"/>
                  </a:lnTo>
                  <a:lnTo>
                    <a:pt x="590360" y="60896"/>
                  </a:lnTo>
                  <a:lnTo>
                    <a:pt x="598195" y="99707"/>
                  </a:lnTo>
                  <a:lnTo>
                    <a:pt x="598195" y="498500"/>
                  </a:lnTo>
                  <a:lnTo>
                    <a:pt x="590360" y="537311"/>
                  </a:lnTo>
                  <a:lnTo>
                    <a:pt x="568993" y="569004"/>
                  </a:lnTo>
                  <a:lnTo>
                    <a:pt x="537303" y="590372"/>
                  </a:lnTo>
                  <a:lnTo>
                    <a:pt x="498500" y="598208"/>
                  </a:lnTo>
                  <a:lnTo>
                    <a:pt x="99707" y="598208"/>
                  </a:lnTo>
                  <a:lnTo>
                    <a:pt x="60896" y="590372"/>
                  </a:lnTo>
                  <a:lnTo>
                    <a:pt x="29203" y="569004"/>
                  </a:lnTo>
                  <a:lnTo>
                    <a:pt x="7835" y="537311"/>
                  </a:lnTo>
                  <a:lnTo>
                    <a:pt x="0" y="498500"/>
                  </a:lnTo>
                  <a:lnTo>
                    <a:pt x="0" y="99707"/>
                  </a:lnTo>
                  <a:close/>
                </a:path>
              </a:pathLst>
            </a:custGeom>
            <a:ln w="28575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94" name="object 94"/>
          <p:cNvSpPr txBox="1"/>
          <p:nvPr/>
        </p:nvSpPr>
        <p:spPr>
          <a:xfrm>
            <a:off x="2238579" y="1046213"/>
            <a:ext cx="3282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2400" b="0" i="0" u="none" strike="noStrike" kern="1200" cap="none" spc="-7" normalizeH="0" baseline="-20833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0</a:t>
            </a:r>
            <a:endParaRPr kumimoji="0" sz="2400" b="0" i="0" u="none" strike="noStrike" kern="1200" cap="none" spc="0" normalizeH="0" baseline="-20833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grpSp>
        <p:nvGrpSpPr>
          <p:cNvPr id="95" name="object 95"/>
          <p:cNvGrpSpPr/>
          <p:nvPr/>
        </p:nvGrpSpPr>
        <p:grpSpPr>
          <a:xfrm>
            <a:off x="2048255" y="1953767"/>
            <a:ext cx="775970" cy="763905"/>
            <a:chOff x="2048255" y="1953767"/>
            <a:chExt cx="775970" cy="763905"/>
          </a:xfrm>
        </p:grpSpPr>
        <p:pic>
          <p:nvPicPr>
            <p:cNvPr id="96" name="object 96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048255" y="1953767"/>
              <a:ext cx="711695" cy="711704"/>
            </a:xfrm>
            <a:prstGeom prst="rect">
              <a:avLst/>
            </a:prstGeom>
          </p:spPr>
        </p:pic>
        <p:pic>
          <p:nvPicPr>
            <p:cNvPr id="97" name="object 97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052827" y="1991867"/>
              <a:ext cx="771143" cy="725423"/>
            </a:xfrm>
            <a:prstGeom prst="rect">
              <a:avLst/>
            </a:prstGeom>
          </p:spPr>
        </p:pic>
        <p:sp>
          <p:nvSpPr>
            <p:cNvPr id="98" name="object 98"/>
            <p:cNvSpPr/>
            <p:nvPr/>
          </p:nvSpPr>
          <p:spPr>
            <a:xfrm>
              <a:off x="2103531" y="1985986"/>
              <a:ext cx="598805" cy="598805"/>
            </a:xfrm>
            <a:custGeom>
              <a:avLst/>
              <a:gdLst/>
              <a:ahLst/>
              <a:cxnLst/>
              <a:rect l="l" t="t" r="r" b="b"/>
              <a:pathLst>
                <a:path w="598805" h="598805">
                  <a:moveTo>
                    <a:pt x="498500" y="0"/>
                  </a:moveTo>
                  <a:lnTo>
                    <a:pt x="99707" y="0"/>
                  </a:lnTo>
                  <a:lnTo>
                    <a:pt x="60896" y="7835"/>
                  </a:lnTo>
                  <a:lnTo>
                    <a:pt x="29203" y="29203"/>
                  </a:lnTo>
                  <a:lnTo>
                    <a:pt x="7835" y="60896"/>
                  </a:lnTo>
                  <a:lnTo>
                    <a:pt x="0" y="99707"/>
                  </a:lnTo>
                  <a:lnTo>
                    <a:pt x="0" y="498500"/>
                  </a:lnTo>
                  <a:lnTo>
                    <a:pt x="7835" y="537311"/>
                  </a:lnTo>
                  <a:lnTo>
                    <a:pt x="29203" y="569004"/>
                  </a:lnTo>
                  <a:lnTo>
                    <a:pt x="60896" y="590372"/>
                  </a:lnTo>
                  <a:lnTo>
                    <a:pt x="99707" y="598208"/>
                  </a:lnTo>
                  <a:lnTo>
                    <a:pt x="498500" y="598208"/>
                  </a:lnTo>
                  <a:lnTo>
                    <a:pt x="537303" y="590372"/>
                  </a:lnTo>
                  <a:lnTo>
                    <a:pt x="568993" y="569004"/>
                  </a:lnTo>
                  <a:lnTo>
                    <a:pt x="590360" y="537311"/>
                  </a:lnTo>
                  <a:lnTo>
                    <a:pt x="598195" y="498500"/>
                  </a:lnTo>
                  <a:lnTo>
                    <a:pt x="598195" y="99707"/>
                  </a:lnTo>
                  <a:lnTo>
                    <a:pt x="590360" y="60896"/>
                  </a:lnTo>
                  <a:lnTo>
                    <a:pt x="568993" y="29203"/>
                  </a:lnTo>
                  <a:lnTo>
                    <a:pt x="537303" y="7835"/>
                  </a:lnTo>
                  <a:lnTo>
                    <a:pt x="498500" y="0"/>
                  </a:lnTo>
                  <a:close/>
                </a:path>
              </a:pathLst>
            </a:custGeom>
            <a:solidFill>
              <a:srgbClr val="1F497D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9" name="object 99"/>
            <p:cNvSpPr/>
            <p:nvPr/>
          </p:nvSpPr>
          <p:spPr>
            <a:xfrm>
              <a:off x="2103531" y="1985986"/>
              <a:ext cx="598805" cy="598805"/>
            </a:xfrm>
            <a:custGeom>
              <a:avLst/>
              <a:gdLst/>
              <a:ahLst/>
              <a:cxnLst/>
              <a:rect l="l" t="t" r="r" b="b"/>
              <a:pathLst>
                <a:path w="598805" h="598805">
                  <a:moveTo>
                    <a:pt x="0" y="99707"/>
                  </a:moveTo>
                  <a:lnTo>
                    <a:pt x="7835" y="60896"/>
                  </a:lnTo>
                  <a:lnTo>
                    <a:pt x="29203" y="29203"/>
                  </a:lnTo>
                  <a:lnTo>
                    <a:pt x="60896" y="7835"/>
                  </a:lnTo>
                  <a:lnTo>
                    <a:pt x="99707" y="0"/>
                  </a:lnTo>
                  <a:lnTo>
                    <a:pt x="498500" y="0"/>
                  </a:lnTo>
                  <a:lnTo>
                    <a:pt x="537303" y="7835"/>
                  </a:lnTo>
                  <a:lnTo>
                    <a:pt x="568993" y="29203"/>
                  </a:lnTo>
                  <a:lnTo>
                    <a:pt x="590360" y="60896"/>
                  </a:lnTo>
                  <a:lnTo>
                    <a:pt x="598195" y="99707"/>
                  </a:lnTo>
                  <a:lnTo>
                    <a:pt x="598195" y="498500"/>
                  </a:lnTo>
                  <a:lnTo>
                    <a:pt x="590360" y="537311"/>
                  </a:lnTo>
                  <a:lnTo>
                    <a:pt x="568993" y="569004"/>
                  </a:lnTo>
                  <a:lnTo>
                    <a:pt x="537303" y="590372"/>
                  </a:lnTo>
                  <a:lnTo>
                    <a:pt x="498500" y="598208"/>
                  </a:lnTo>
                  <a:lnTo>
                    <a:pt x="99707" y="598208"/>
                  </a:lnTo>
                  <a:lnTo>
                    <a:pt x="60896" y="590372"/>
                  </a:lnTo>
                  <a:lnTo>
                    <a:pt x="29203" y="569004"/>
                  </a:lnTo>
                  <a:lnTo>
                    <a:pt x="7835" y="537311"/>
                  </a:lnTo>
                  <a:lnTo>
                    <a:pt x="0" y="498500"/>
                  </a:lnTo>
                  <a:lnTo>
                    <a:pt x="0" y="99707"/>
                  </a:lnTo>
                  <a:close/>
                </a:path>
              </a:pathLst>
            </a:custGeom>
            <a:ln w="28575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00" name="object 100"/>
          <p:cNvSpPr txBox="1"/>
          <p:nvPr/>
        </p:nvSpPr>
        <p:spPr>
          <a:xfrm>
            <a:off x="2238579" y="2069700"/>
            <a:ext cx="3282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2400" b="0" i="0" u="none" strike="noStrike" kern="1200" cap="none" spc="-7" normalizeH="0" baseline="-20833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1</a:t>
            </a:r>
            <a:endParaRPr kumimoji="0" sz="2400" b="0" i="0" u="none" strike="noStrike" kern="1200" cap="none" spc="0" normalizeH="0" baseline="-20833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grpSp>
        <p:nvGrpSpPr>
          <p:cNvPr id="101" name="object 101"/>
          <p:cNvGrpSpPr/>
          <p:nvPr/>
        </p:nvGrpSpPr>
        <p:grpSpPr>
          <a:xfrm>
            <a:off x="2048255" y="2976372"/>
            <a:ext cx="775970" cy="765175"/>
            <a:chOff x="2048255" y="2976372"/>
            <a:chExt cx="775970" cy="765175"/>
          </a:xfrm>
        </p:grpSpPr>
        <p:pic>
          <p:nvPicPr>
            <p:cNvPr id="102" name="object 102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048255" y="2976372"/>
              <a:ext cx="711695" cy="713231"/>
            </a:xfrm>
            <a:prstGeom prst="rect">
              <a:avLst/>
            </a:prstGeom>
          </p:spPr>
        </p:pic>
        <p:pic>
          <p:nvPicPr>
            <p:cNvPr id="103" name="object 103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052827" y="3015995"/>
              <a:ext cx="771143" cy="725423"/>
            </a:xfrm>
            <a:prstGeom prst="rect">
              <a:avLst/>
            </a:prstGeom>
          </p:spPr>
        </p:pic>
        <p:sp>
          <p:nvSpPr>
            <p:cNvPr id="104" name="object 104"/>
            <p:cNvSpPr/>
            <p:nvPr/>
          </p:nvSpPr>
          <p:spPr>
            <a:xfrm>
              <a:off x="2103531" y="3009471"/>
              <a:ext cx="598805" cy="598805"/>
            </a:xfrm>
            <a:custGeom>
              <a:avLst/>
              <a:gdLst/>
              <a:ahLst/>
              <a:cxnLst/>
              <a:rect l="l" t="t" r="r" b="b"/>
              <a:pathLst>
                <a:path w="598805" h="598804">
                  <a:moveTo>
                    <a:pt x="498500" y="0"/>
                  </a:moveTo>
                  <a:lnTo>
                    <a:pt x="99707" y="0"/>
                  </a:lnTo>
                  <a:lnTo>
                    <a:pt x="60896" y="7835"/>
                  </a:lnTo>
                  <a:lnTo>
                    <a:pt x="29203" y="29203"/>
                  </a:lnTo>
                  <a:lnTo>
                    <a:pt x="7835" y="60896"/>
                  </a:lnTo>
                  <a:lnTo>
                    <a:pt x="0" y="99707"/>
                  </a:lnTo>
                  <a:lnTo>
                    <a:pt x="0" y="498500"/>
                  </a:lnTo>
                  <a:lnTo>
                    <a:pt x="7835" y="537311"/>
                  </a:lnTo>
                  <a:lnTo>
                    <a:pt x="29203" y="569004"/>
                  </a:lnTo>
                  <a:lnTo>
                    <a:pt x="60896" y="590372"/>
                  </a:lnTo>
                  <a:lnTo>
                    <a:pt x="99707" y="598208"/>
                  </a:lnTo>
                  <a:lnTo>
                    <a:pt x="498500" y="598208"/>
                  </a:lnTo>
                  <a:lnTo>
                    <a:pt x="537303" y="590372"/>
                  </a:lnTo>
                  <a:lnTo>
                    <a:pt x="568993" y="569004"/>
                  </a:lnTo>
                  <a:lnTo>
                    <a:pt x="590360" y="537311"/>
                  </a:lnTo>
                  <a:lnTo>
                    <a:pt x="598195" y="498500"/>
                  </a:lnTo>
                  <a:lnTo>
                    <a:pt x="598195" y="99707"/>
                  </a:lnTo>
                  <a:lnTo>
                    <a:pt x="590360" y="60896"/>
                  </a:lnTo>
                  <a:lnTo>
                    <a:pt x="568993" y="29203"/>
                  </a:lnTo>
                  <a:lnTo>
                    <a:pt x="537303" y="7835"/>
                  </a:lnTo>
                  <a:lnTo>
                    <a:pt x="498500" y="0"/>
                  </a:lnTo>
                  <a:close/>
                </a:path>
              </a:pathLst>
            </a:custGeom>
            <a:solidFill>
              <a:srgbClr val="1F497D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5" name="object 105"/>
            <p:cNvSpPr/>
            <p:nvPr/>
          </p:nvSpPr>
          <p:spPr>
            <a:xfrm>
              <a:off x="2103531" y="3009471"/>
              <a:ext cx="598805" cy="598805"/>
            </a:xfrm>
            <a:custGeom>
              <a:avLst/>
              <a:gdLst/>
              <a:ahLst/>
              <a:cxnLst/>
              <a:rect l="l" t="t" r="r" b="b"/>
              <a:pathLst>
                <a:path w="598805" h="598804">
                  <a:moveTo>
                    <a:pt x="0" y="99707"/>
                  </a:moveTo>
                  <a:lnTo>
                    <a:pt x="7835" y="60896"/>
                  </a:lnTo>
                  <a:lnTo>
                    <a:pt x="29203" y="29203"/>
                  </a:lnTo>
                  <a:lnTo>
                    <a:pt x="60896" y="7835"/>
                  </a:lnTo>
                  <a:lnTo>
                    <a:pt x="99707" y="0"/>
                  </a:lnTo>
                  <a:lnTo>
                    <a:pt x="498500" y="0"/>
                  </a:lnTo>
                  <a:lnTo>
                    <a:pt x="537303" y="7835"/>
                  </a:lnTo>
                  <a:lnTo>
                    <a:pt x="568993" y="29203"/>
                  </a:lnTo>
                  <a:lnTo>
                    <a:pt x="590360" y="60896"/>
                  </a:lnTo>
                  <a:lnTo>
                    <a:pt x="598195" y="99707"/>
                  </a:lnTo>
                  <a:lnTo>
                    <a:pt x="598195" y="498500"/>
                  </a:lnTo>
                  <a:lnTo>
                    <a:pt x="590360" y="537311"/>
                  </a:lnTo>
                  <a:lnTo>
                    <a:pt x="568993" y="569004"/>
                  </a:lnTo>
                  <a:lnTo>
                    <a:pt x="537303" y="590372"/>
                  </a:lnTo>
                  <a:lnTo>
                    <a:pt x="498500" y="598208"/>
                  </a:lnTo>
                  <a:lnTo>
                    <a:pt x="99707" y="598208"/>
                  </a:lnTo>
                  <a:lnTo>
                    <a:pt x="60896" y="590372"/>
                  </a:lnTo>
                  <a:lnTo>
                    <a:pt x="29203" y="569004"/>
                  </a:lnTo>
                  <a:lnTo>
                    <a:pt x="7835" y="537311"/>
                  </a:lnTo>
                  <a:lnTo>
                    <a:pt x="0" y="498500"/>
                  </a:lnTo>
                  <a:lnTo>
                    <a:pt x="0" y="99707"/>
                  </a:lnTo>
                  <a:close/>
                </a:path>
              </a:pathLst>
            </a:custGeom>
            <a:ln w="28575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06" name="object 106"/>
          <p:cNvSpPr txBox="1"/>
          <p:nvPr/>
        </p:nvSpPr>
        <p:spPr>
          <a:xfrm>
            <a:off x="2238579" y="3093185"/>
            <a:ext cx="3282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2400" b="0" i="0" u="none" strike="noStrike" kern="1200" cap="none" spc="-7" normalizeH="0" baseline="-20833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2</a:t>
            </a:r>
            <a:endParaRPr kumimoji="0" sz="2400" b="0" i="0" u="none" strike="noStrike" kern="1200" cap="none" spc="0" normalizeH="0" baseline="-20833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grpSp>
        <p:nvGrpSpPr>
          <p:cNvPr id="107" name="object 107"/>
          <p:cNvGrpSpPr/>
          <p:nvPr/>
        </p:nvGrpSpPr>
        <p:grpSpPr>
          <a:xfrm>
            <a:off x="3132076" y="3042446"/>
            <a:ext cx="375920" cy="367665"/>
            <a:chOff x="3132076" y="3042446"/>
            <a:chExt cx="375920" cy="367665"/>
          </a:xfrm>
        </p:grpSpPr>
        <p:sp>
          <p:nvSpPr>
            <p:cNvPr id="108" name="object 108"/>
            <p:cNvSpPr/>
            <p:nvPr/>
          </p:nvSpPr>
          <p:spPr>
            <a:xfrm>
              <a:off x="3144776" y="3055150"/>
              <a:ext cx="350520" cy="342265"/>
            </a:xfrm>
            <a:custGeom>
              <a:avLst/>
              <a:gdLst/>
              <a:ahLst/>
              <a:cxnLst/>
              <a:rect l="l" t="t" r="r" b="b"/>
              <a:pathLst>
                <a:path w="350520" h="342264">
                  <a:moveTo>
                    <a:pt x="350354" y="0"/>
                  </a:moveTo>
                  <a:lnTo>
                    <a:pt x="0" y="0"/>
                  </a:lnTo>
                  <a:lnTo>
                    <a:pt x="0" y="342036"/>
                  </a:lnTo>
                  <a:lnTo>
                    <a:pt x="293344" y="342036"/>
                  </a:lnTo>
                  <a:lnTo>
                    <a:pt x="350354" y="285026"/>
                  </a:lnTo>
                  <a:lnTo>
                    <a:pt x="350354" y="0"/>
                  </a:lnTo>
                  <a:close/>
                </a:path>
              </a:pathLst>
            </a:custGeom>
            <a:solidFill>
              <a:srgbClr val="F7AD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9" name="object 109"/>
            <p:cNvSpPr/>
            <p:nvPr/>
          </p:nvSpPr>
          <p:spPr>
            <a:xfrm>
              <a:off x="3438121" y="3340172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>
                  <a:moveTo>
                    <a:pt x="57010" y="0"/>
                  </a:moveTo>
                  <a:lnTo>
                    <a:pt x="11404" y="11404"/>
                  </a:lnTo>
                  <a:lnTo>
                    <a:pt x="0" y="57010"/>
                  </a:lnTo>
                  <a:lnTo>
                    <a:pt x="57010" y="0"/>
                  </a:lnTo>
                  <a:close/>
                </a:path>
              </a:pathLst>
            </a:custGeom>
            <a:solidFill>
              <a:srgbClr val="C78BCD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0" name="object 110"/>
            <p:cNvSpPr/>
            <p:nvPr/>
          </p:nvSpPr>
          <p:spPr>
            <a:xfrm>
              <a:off x="3144776" y="3055146"/>
              <a:ext cx="350520" cy="342265"/>
            </a:xfrm>
            <a:custGeom>
              <a:avLst/>
              <a:gdLst/>
              <a:ahLst/>
              <a:cxnLst/>
              <a:rect l="l" t="t" r="r" b="b"/>
              <a:pathLst>
                <a:path w="350520" h="342264">
                  <a:moveTo>
                    <a:pt x="293344" y="342036"/>
                  </a:moveTo>
                  <a:lnTo>
                    <a:pt x="304749" y="296430"/>
                  </a:lnTo>
                  <a:lnTo>
                    <a:pt x="350354" y="285026"/>
                  </a:lnTo>
                  <a:lnTo>
                    <a:pt x="293344" y="342036"/>
                  </a:lnTo>
                  <a:lnTo>
                    <a:pt x="0" y="342036"/>
                  </a:lnTo>
                  <a:lnTo>
                    <a:pt x="0" y="0"/>
                  </a:lnTo>
                  <a:lnTo>
                    <a:pt x="350354" y="0"/>
                  </a:lnTo>
                  <a:lnTo>
                    <a:pt x="350354" y="285026"/>
                  </a:lnTo>
                </a:path>
              </a:pathLst>
            </a:custGeom>
            <a:ln w="25400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11" name="object 111"/>
          <p:cNvSpPr txBox="1"/>
          <p:nvPr/>
        </p:nvSpPr>
        <p:spPr>
          <a:xfrm>
            <a:off x="3267946" y="3084379"/>
            <a:ext cx="10413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P</a:t>
            </a: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grpSp>
        <p:nvGrpSpPr>
          <p:cNvPr id="112" name="object 112"/>
          <p:cNvGrpSpPr/>
          <p:nvPr/>
        </p:nvGrpSpPr>
        <p:grpSpPr>
          <a:xfrm>
            <a:off x="3377180" y="929639"/>
            <a:ext cx="2103120" cy="768350"/>
            <a:chOff x="3377180" y="929639"/>
            <a:chExt cx="2103120" cy="768350"/>
          </a:xfrm>
        </p:grpSpPr>
        <p:pic>
          <p:nvPicPr>
            <p:cNvPr id="113" name="object 113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701540" y="932687"/>
              <a:ext cx="711704" cy="711695"/>
            </a:xfrm>
            <a:prstGeom prst="rect">
              <a:avLst/>
            </a:prstGeom>
          </p:spPr>
        </p:pic>
        <p:pic>
          <p:nvPicPr>
            <p:cNvPr id="114" name="object 114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701540" y="972312"/>
              <a:ext cx="778751" cy="725423"/>
            </a:xfrm>
            <a:prstGeom prst="rect">
              <a:avLst/>
            </a:prstGeom>
          </p:spPr>
        </p:pic>
        <p:sp>
          <p:nvSpPr>
            <p:cNvPr id="115" name="object 115"/>
            <p:cNvSpPr/>
            <p:nvPr/>
          </p:nvSpPr>
          <p:spPr>
            <a:xfrm>
              <a:off x="4756297" y="965003"/>
              <a:ext cx="598805" cy="598805"/>
            </a:xfrm>
            <a:custGeom>
              <a:avLst/>
              <a:gdLst/>
              <a:ahLst/>
              <a:cxnLst/>
              <a:rect l="l" t="t" r="r" b="b"/>
              <a:pathLst>
                <a:path w="598804" h="598805">
                  <a:moveTo>
                    <a:pt x="498500" y="0"/>
                  </a:moveTo>
                  <a:lnTo>
                    <a:pt x="99707" y="0"/>
                  </a:lnTo>
                  <a:lnTo>
                    <a:pt x="60896" y="7835"/>
                  </a:lnTo>
                  <a:lnTo>
                    <a:pt x="29203" y="29203"/>
                  </a:lnTo>
                  <a:lnTo>
                    <a:pt x="7835" y="60896"/>
                  </a:lnTo>
                  <a:lnTo>
                    <a:pt x="0" y="99707"/>
                  </a:lnTo>
                  <a:lnTo>
                    <a:pt x="0" y="498500"/>
                  </a:lnTo>
                  <a:lnTo>
                    <a:pt x="7835" y="537311"/>
                  </a:lnTo>
                  <a:lnTo>
                    <a:pt x="29203" y="569004"/>
                  </a:lnTo>
                  <a:lnTo>
                    <a:pt x="60896" y="590372"/>
                  </a:lnTo>
                  <a:lnTo>
                    <a:pt x="99707" y="598208"/>
                  </a:lnTo>
                  <a:lnTo>
                    <a:pt x="498500" y="598208"/>
                  </a:lnTo>
                  <a:lnTo>
                    <a:pt x="537303" y="590372"/>
                  </a:lnTo>
                  <a:lnTo>
                    <a:pt x="568993" y="569004"/>
                  </a:lnTo>
                  <a:lnTo>
                    <a:pt x="590360" y="537311"/>
                  </a:lnTo>
                  <a:lnTo>
                    <a:pt x="598195" y="498500"/>
                  </a:lnTo>
                  <a:lnTo>
                    <a:pt x="598195" y="99707"/>
                  </a:lnTo>
                  <a:lnTo>
                    <a:pt x="590360" y="60896"/>
                  </a:lnTo>
                  <a:lnTo>
                    <a:pt x="568993" y="29203"/>
                  </a:lnTo>
                  <a:lnTo>
                    <a:pt x="537303" y="7835"/>
                  </a:lnTo>
                  <a:lnTo>
                    <a:pt x="498500" y="0"/>
                  </a:lnTo>
                  <a:close/>
                </a:path>
              </a:pathLst>
            </a:custGeom>
            <a:solidFill>
              <a:srgbClr val="DADADA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6" name="object 116"/>
            <p:cNvSpPr/>
            <p:nvPr/>
          </p:nvSpPr>
          <p:spPr>
            <a:xfrm>
              <a:off x="4756297" y="965003"/>
              <a:ext cx="598805" cy="598805"/>
            </a:xfrm>
            <a:custGeom>
              <a:avLst/>
              <a:gdLst/>
              <a:ahLst/>
              <a:cxnLst/>
              <a:rect l="l" t="t" r="r" b="b"/>
              <a:pathLst>
                <a:path w="598804" h="598805">
                  <a:moveTo>
                    <a:pt x="0" y="99707"/>
                  </a:moveTo>
                  <a:lnTo>
                    <a:pt x="7835" y="60896"/>
                  </a:lnTo>
                  <a:lnTo>
                    <a:pt x="29203" y="29203"/>
                  </a:lnTo>
                  <a:lnTo>
                    <a:pt x="60896" y="7835"/>
                  </a:lnTo>
                  <a:lnTo>
                    <a:pt x="99707" y="0"/>
                  </a:lnTo>
                  <a:lnTo>
                    <a:pt x="498500" y="0"/>
                  </a:lnTo>
                  <a:lnTo>
                    <a:pt x="537303" y="7835"/>
                  </a:lnTo>
                  <a:lnTo>
                    <a:pt x="568993" y="29203"/>
                  </a:lnTo>
                  <a:lnTo>
                    <a:pt x="590360" y="60896"/>
                  </a:lnTo>
                  <a:lnTo>
                    <a:pt x="598195" y="99707"/>
                  </a:lnTo>
                  <a:lnTo>
                    <a:pt x="598195" y="498500"/>
                  </a:lnTo>
                  <a:lnTo>
                    <a:pt x="590360" y="537311"/>
                  </a:lnTo>
                  <a:lnTo>
                    <a:pt x="568993" y="569004"/>
                  </a:lnTo>
                  <a:lnTo>
                    <a:pt x="537303" y="590372"/>
                  </a:lnTo>
                  <a:lnTo>
                    <a:pt x="498500" y="598208"/>
                  </a:lnTo>
                  <a:lnTo>
                    <a:pt x="99707" y="598208"/>
                  </a:lnTo>
                  <a:lnTo>
                    <a:pt x="60896" y="590372"/>
                  </a:lnTo>
                  <a:lnTo>
                    <a:pt x="29203" y="569004"/>
                  </a:lnTo>
                  <a:lnTo>
                    <a:pt x="7835" y="537311"/>
                  </a:lnTo>
                  <a:lnTo>
                    <a:pt x="0" y="498500"/>
                  </a:lnTo>
                  <a:lnTo>
                    <a:pt x="0" y="99707"/>
                  </a:lnTo>
                  <a:close/>
                </a:path>
              </a:pathLst>
            </a:custGeom>
            <a:ln w="28575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117" name="object 117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3377180" y="929639"/>
              <a:ext cx="711699" cy="711704"/>
            </a:xfrm>
            <a:prstGeom prst="rect">
              <a:avLst/>
            </a:prstGeom>
          </p:spPr>
        </p:pic>
        <p:pic>
          <p:nvPicPr>
            <p:cNvPr id="118" name="object 118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3377180" y="967740"/>
              <a:ext cx="778763" cy="725423"/>
            </a:xfrm>
            <a:prstGeom prst="rect">
              <a:avLst/>
            </a:prstGeom>
          </p:spPr>
        </p:pic>
        <p:sp>
          <p:nvSpPr>
            <p:cNvPr id="119" name="object 119"/>
            <p:cNvSpPr/>
            <p:nvPr/>
          </p:nvSpPr>
          <p:spPr>
            <a:xfrm>
              <a:off x="3432034" y="961459"/>
              <a:ext cx="598805" cy="598805"/>
            </a:xfrm>
            <a:custGeom>
              <a:avLst/>
              <a:gdLst/>
              <a:ahLst/>
              <a:cxnLst/>
              <a:rect l="l" t="t" r="r" b="b"/>
              <a:pathLst>
                <a:path w="598804" h="598805">
                  <a:moveTo>
                    <a:pt x="498500" y="0"/>
                  </a:moveTo>
                  <a:lnTo>
                    <a:pt x="99707" y="0"/>
                  </a:lnTo>
                  <a:lnTo>
                    <a:pt x="60896" y="7835"/>
                  </a:lnTo>
                  <a:lnTo>
                    <a:pt x="29203" y="29203"/>
                  </a:lnTo>
                  <a:lnTo>
                    <a:pt x="7835" y="60896"/>
                  </a:lnTo>
                  <a:lnTo>
                    <a:pt x="0" y="99707"/>
                  </a:lnTo>
                  <a:lnTo>
                    <a:pt x="0" y="498500"/>
                  </a:lnTo>
                  <a:lnTo>
                    <a:pt x="7835" y="537311"/>
                  </a:lnTo>
                  <a:lnTo>
                    <a:pt x="29203" y="569004"/>
                  </a:lnTo>
                  <a:lnTo>
                    <a:pt x="60896" y="590372"/>
                  </a:lnTo>
                  <a:lnTo>
                    <a:pt x="99707" y="598208"/>
                  </a:lnTo>
                  <a:lnTo>
                    <a:pt x="498500" y="598208"/>
                  </a:lnTo>
                  <a:lnTo>
                    <a:pt x="537303" y="590372"/>
                  </a:lnTo>
                  <a:lnTo>
                    <a:pt x="568993" y="569004"/>
                  </a:lnTo>
                  <a:lnTo>
                    <a:pt x="590360" y="537311"/>
                  </a:lnTo>
                  <a:lnTo>
                    <a:pt x="598195" y="498500"/>
                  </a:lnTo>
                  <a:lnTo>
                    <a:pt x="598195" y="99707"/>
                  </a:lnTo>
                  <a:lnTo>
                    <a:pt x="590360" y="60896"/>
                  </a:lnTo>
                  <a:lnTo>
                    <a:pt x="568993" y="29203"/>
                  </a:lnTo>
                  <a:lnTo>
                    <a:pt x="537303" y="7835"/>
                  </a:lnTo>
                  <a:lnTo>
                    <a:pt x="498500" y="0"/>
                  </a:lnTo>
                  <a:close/>
                </a:path>
              </a:pathLst>
            </a:custGeom>
            <a:solidFill>
              <a:srgbClr val="DADADA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0" name="object 120"/>
            <p:cNvSpPr/>
            <p:nvPr/>
          </p:nvSpPr>
          <p:spPr>
            <a:xfrm>
              <a:off x="3432034" y="961459"/>
              <a:ext cx="598805" cy="598805"/>
            </a:xfrm>
            <a:custGeom>
              <a:avLst/>
              <a:gdLst/>
              <a:ahLst/>
              <a:cxnLst/>
              <a:rect l="l" t="t" r="r" b="b"/>
              <a:pathLst>
                <a:path w="598804" h="598805">
                  <a:moveTo>
                    <a:pt x="0" y="99707"/>
                  </a:moveTo>
                  <a:lnTo>
                    <a:pt x="7835" y="60896"/>
                  </a:lnTo>
                  <a:lnTo>
                    <a:pt x="29203" y="29203"/>
                  </a:lnTo>
                  <a:lnTo>
                    <a:pt x="60896" y="7835"/>
                  </a:lnTo>
                  <a:lnTo>
                    <a:pt x="99707" y="0"/>
                  </a:lnTo>
                  <a:lnTo>
                    <a:pt x="498500" y="0"/>
                  </a:lnTo>
                  <a:lnTo>
                    <a:pt x="537303" y="7835"/>
                  </a:lnTo>
                  <a:lnTo>
                    <a:pt x="568993" y="29203"/>
                  </a:lnTo>
                  <a:lnTo>
                    <a:pt x="590360" y="60896"/>
                  </a:lnTo>
                  <a:lnTo>
                    <a:pt x="598195" y="99707"/>
                  </a:lnTo>
                  <a:lnTo>
                    <a:pt x="598195" y="498500"/>
                  </a:lnTo>
                  <a:lnTo>
                    <a:pt x="590360" y="537311"/>
                  </a:lnTo>
                  <a:lnTo>
                    <a:pt x="568993" y="569004"/>
                  </a:lnTo>
                  <a:lnTo>
                    <a:pt x="537303" y="590372"/>
                  </a:lnTo>
                  <a:lnTo>
                    <a:pt x="498500" y="598208"/>
                  </a:lnTo>
                  <a:lnTo>
                    <a:pt x="99707" y="598208"/>
                  </a:lnTo>
                  <a:lnTo>
                    <a:pt x="60896" y="590372"/>
                  </a:lnTo>
                  <a:lnTo>
                    <a:pt x="29203" y="569004"/>
                  </a:lnTo>
                  <a:lnTo>
                    <a:pt x="7835" y="537311"/>
                  </a:lnTo>
                  <a:lnTo>
                    <a:pt x="0" y="498500"/>
                  </a:lnTo>
                  <a:lnTo>
                    <a:pt x="0" y="99707"/>
                  </a:lnTo>
                  <a:close/>
                </a:path>
              </a:pathLst>
            </a:custGeom>
            <a:ln w="28575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21" name="object 121"/>
          <p:cNvSpPr txBox="1"/>
          <p:nvPr/>
        </p:nvSpPr>
        <p:spPr>
          <a:xfrm>
            <a:off x="3549777" y="1048716"/>
            <a:ext cx="16859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8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74775" algn="l"/>
              </a:tabLst>
              <a:defRPr/>
            </a:pPr>
            <a:r>
              <a:rPr kumimoji="0" sz="3600" b="0" i="0" u="none" strike="noStrike" kern="1200" cap="none" spc="-7" normalizeH="0" baseline="1157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P</a:t>
            </a:r>
            <a:r>
              <a:rPr kumimoji="0" sz="2400" b="0" i="0" u="none" strike="noStrike" kern="1200" cap="none" spc="-7" normalizeH="0" baseline="-19097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3	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P</a:t>
            </a:r>
            <a:r>
              <a:rPr kumimoji="0" sz="2400" b="0" i="0" u="none" strike="noStrike" kern="1200" cap="none" spc="-7" normalizeH="0" baseline="-2083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4</a:t>
            </a:r>
            <a:endParaRPr kumimoji="0" sz="2400" b="0" i="0" u="none" strike="noStrike" kern="1200" cap="none" spc="0" normalizeH="0" baseline="-20833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grpSp>
        <p:nvGrpSpPr>
          <p:cNvPr id="122" name="object 122"/>
          <p:cNvGrpSpPr/>
          <p:nvPr/>
        </p:nvGrpSpPr>
        <p:grpSpPr>
          <a:xfrm>
            <a:off x="2659373" y="1400555"/>
            <a:ext cx="391795" cy="370840"/>
            <a:chOff x="2659373" y="1400555"/>
            <a:chExt cx="391795" cy="370840"/>
          </a:xfrm>
        </p:grpSpPr>
        <p:pic>
          <p:nvPicPr>
            <p:cNvPr id="123" name="object 123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2659373" y="1400555"/>
              <a:ext cx="391661" cy="370325"/>
            </a:xfrm>
            <a:prstGeom prst="rect">
              <a:avLst/>
            </a:prstGeom>
          </p:spPr>
        </p:pic>
        <p:pic>
          <p:nvPicPr>
            <p:cNvPr id="124" name="object 124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2718807" y="1449324"/>
              <a:ext cx="297175" cy="304799"/>
            </a:xfrm>
            <a:prstGeom prst="rect">
              <a:avLst/>
            </a:prstGeom>
          </p:spPr>
        </p:pic>
        <p:sp>
          <p:nvSpPr>
            <p:cNvPr id="125" name="object 125"/>
            <p:cNvSpPr/>
            <p:nvPr/>
          </p:nvSpPr>
          <p:spPr>
            <a:xfrm>
              <a:off x="2715181" y="1432619"/>
              <a:ext cx="278130" cy="256540"/>
            </a:xfrm>
            <a:custGeom>
              <a:avLst/>
              <a:gdLst/>
              <a:ahLst/>
              <a:cxnLst/>
              <a:rect l="l" t="t" r="r" b="b"/>
              <a:pathLst>
                <a:path w="278130" h="256539">
                  <a:moveTo>
                    <a:pt x="234835" y="0"/>
                  </a:moveTo>
                  <a:lnTo>
                    <a:pt x="42697" y="0"/>
                  </a:lnTo>
                  <a:lnTo>
                    <a:pt x="26076" y="3354"/>
                  </a:lnTo>
                  <a:lnTo>
                    <a:pt x="12504" y="12504"/>
                  </a:lnTo>
                  <a:lnTo>
                    <a:pt x="3354" y="26076"/>
                  </a:lnTo>
                  <a:lnTo>
                    <a:pt x="0" y="42697"/>
                  </a:lnTo>
                  <a:lnTo>
                    <a:pt x="0" y="213474"/>
                  </a:lnTo>
                  <a:lnTo>
                    <a:pt x="3354" y="230095"/>
                  </a:lnTo>
                  <a:lnTo>
                    <a:pt x="12504" y="243666"/>
                  </a:lnTo>
                  <a:lnTo>
                    <a:pt x="26076" y="252816"/>
                  </a:lnTo>
                  <a:lnTo>
                    <a:pt x="42697" y="256171"/>
                  </a:lnTo>
                  <a:lnTo>
                    <a:pt x="234835" y="256171"/>
                  </a:lnTo>
                  <a:lnTo>
                    <a:pt x="251456" y="252816"/>
                  </a:lnTo>
                  <a:lnTo>
                    <a:pt x="265028" y="243666"/>
                  </a:lnTo>
                  <a:lnTo>
                    <a:pt x="274178" y="230095"/>
                  </a:lnTo>
                  <a:lnTo>
                    <a:pt x="277533" y="213474"/>
                  </a:lnTo>
                  <a:lnTo>
                    <a:pt x="277533" y="42697"/>
                  </a:lnTo>
                  <a:lnTo>
                    <a:pt x="274178" y="26076"/>
                  </a:lnTo>
                  <a:lnTo>
                    <a:pt x="265028" y="12504"/>
                  </a:lnTo>
                  <a:lnTo>
                    <a:pt x="251456" y="3354"/>
                  </a:lnTo>
                  <a:lnTo>
                    <a:pt x="234835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6" name="object 126"/>
            <p:cNvSpPr/>
            <p:nvPr/>
          </p:nvSpPr>
          <p:spPr>
            <a:xfrm>
              <a:off x="2715181" y="1432619"/>
              <a:ext cx="278130" cy="256540"/>
            </a:xfrm>
            <a:custGeom>
              <a:avLst/>
              <a:gdLst/>
              <a:ahLst/>
              <a:cxnLst/>
              <a:rect l="l" t="t" r="r" b="b"/>
              <a:pathLst>
                <a:path w="278130" h="256539">
                  <a:moveTo>
                    <a:pt x="0" y="42697"/>
                  </a:moveTo>
                  <a:lnTo>
                    <a:pt x="3354" y="26076"/>
                  </a:lnTo>
                  <a:lnTo>
                    <a:pt x="12504" y="12504"/>
                  </a:lnTo>
                  <a:lnTo>
                    <a:pt x="26076" y="3354"/>
                  </a:lnTo>
                  <a:lnTo>
                    <a:pt x="42697" y="0"/>
                  </a:lnTo>
                  <a:lnTo>
                    <a:pt x="234835" y="0"/>
                  </a:lnTo>
                  <a:lnTo>
                    <a:pt x="251456" y="3354"/>
                  </a:lnTo>
                  <a:lnTo>
                    <a:pt x="265028" y="12504"/>
                  </a:lnTo>
                  <a:lnTo>
                    <a:pt x="274178" y="26076"/>
                  </a:lnTo>
                  <a:lnTo>
                    <a:pt x="277533" y="42697"/>
                  </a:lnTo>
                  <a:lnTo>
                    <a:pt x="277533" y="213474"/>
                  </a:lnTo>
                  <a:lnTo>
                    <a:pt x="274178" y="230095"/>
                  </a:lnTo>
                  <a:lnTo>
                    <a:pt x="265028" y="243666"/>
                  </a:lnTo>
                  <a:lnTo>
                    <a:pt x="251456" y="252816"/>
                  </a:lnTo>
                  <a:lnTo>
                    <a:pt x="234835" y="256171"/>
                  </a:lnTo>
                  <a:lnTo>
                    <a:pt x="42697" y="256171"/>
                  </a:lnTo>
                  <a:lnTo>
                    <a:pt x="26076" y="252816"/>
                  </a:lnTo>
                  <a:lnTo>
                    <a:pt x="12504" y="243666"/>
                  </a:lnTo>
                  <a:lnTo>
                    <a:pt x="3354" y="230095"/>
                  </a:lnTo>
                  <a:lnTo>
                    <a:pt x="0" y="213474"/>
                  </a:lnTo>
                  <a:lnTo>
                    <a:pt x="0" y="42697"/>
                  </a:lnTo>
                  <a:close/>
                </a:path>
              </a:pathLst>
            </a:custGeom>
            <a:ln w="28575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27" name="object 127"/>
          <p:cNvSpPr txBox="1"/>
          <p:nvPr/>
        </p:nvSpPr>
        <p:spPr>
          <a:xfrm>
            <a:off x="2810003" y="1477519"/>
            <a:ext cx="86360" cy="1517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2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80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endParaRPr kumimoji="0" sz="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grpSp>
        <p:nvGrpSpPr>
          <p:cNvPr id="128" name="object 128"/>
          <p:cNvGrpSpPr/>
          <p:nvPr/>
        </p:nvGrpSpPr>
        <p:grpSpPr>
          <a:xfrm>
            <a:off x="2860548" y="1467605"/>
            <a:ext cx="365760" cy="370840"/>
            <a:chOff x="2860548" y="1467605"/>
            <a:chExt cx="365760" cy="370840"/>
          </a:xfrm>
        </p:grpSpPr>
        <p:pic>
          <p:nvPicPr>
            <p:cNvPr id="129" name="object 129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2860548" y="1467605"/>
              <a:ext cx="365759" cy="370325"/>
            </a:xfrm>
            <a:prstGeom prst="rect">
              <a:avLst/>
            </a:prstGeom>
          </p:spPr>
        </p:pic>
        <p:pic>
          <p:nvPicPr>
            <p:cNvPr id="130" name="object 130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2910832" y="1517904"/>
              <a:ext cx="294127" cy="304799"/>
            </a:xfrm>
            <a:prstGeom prst="rect">
              <a:avLst/>
            </a:prstGeom>
          </p:spPr>
        </p:pic>
        <p:sp>
          <p:nvSpPr>
            <p:cNvPr id="131" name="object 131"/>
            <p:cNvSpPr/>
            <p:nvPr/>
          </p:nvSpPr>
          <p:spPr>
            <a:xfrm>
              <a:off x="2916237" y="1500583"/>
              <a:ext cx="252729" cy="256540"/>
            </a:xfrm>
            <a:custGeom>
              <a:avLst/>
              <a:gdLst/>
              <a:ahLst/>
              <a:cxnLst/>
              <a:rect l="l" t="t" r="r" b="b"/>
              <a:pathLst>
                <a:path w="252730" h="256539">
                  <a:moveTo>
                    <a:pt x="210248" y="0"/>
                  </a:moveTo>
                  <a:lnTo>
                    <a:pt x="42049" y="0"/>
                  </a:lnTo>
                  <a:lnTo>
                    <a:pt x="25679" y="3303"/>
                  </a:lnTo>
                  <a:lnTo>
                    <a:pt x="12314" y="12314"/>
                  </a:lnTo>
                  <a:lnTo>
                    <a:pt x="3303" y="25679"/>
                  </a:lnTo>
                  <a:lnTo>
                    <a:pt x="0" y="42049"/>
                  </a:lnTo>
                  <a:lnTo>
                    <a:pt x="0" y="214109"/>
                  </a:lnTo>
                  <a:lnTo>
                    <a:pt x="3303" y="230479"/>
                  </a:lnTo>
                  <a:lnTo>
                    <a:pt x="12314" y="243844"/>
                  </a:lnTo>
                  <a:lnTo>
                    <a:pt x="25679" y="252855"/>
                  </a:lnTo>
                  <a:lnTo>
                    <a:pt x="42049" y="256158"/>
                  </a:lnTo>
                  <a:lnTo>
                    <a:pt x="210248" y="256158"/>
                  </a:lnTo>
                  <a:lnTo>
                    <a:pt x="226618" y="252855"/>
                  </a:lnTo>
                  <a:lnTo>
                    <a:pt x="239983" y="243844"/>
                  </a:lnTo>
                  <a:lnTo>
                    <a:pt x="248994" y="230479"/>
                  </a:lnTo>
                  <a:lnTo>
                    <a:pt x="252298" y="214109"/>
                  </a:lnTo>
                  <a:lnTo>
                    <a:pt x="252298" y="42049"/>
                  </a:lnTo>
                  <a:lnTo>
                    <a:pt x="248994" y="25679"/>
                  </a:lnTo>
                  <a:lnTo>
                    <a:pt x="239983" y="12314"/>
                  </a:lnTo>
                  <a:lnTo>
                    <a:pt x="226618" y="3303"/>
                  </a:lnTo>
                  <a:lnTo>
                    <a:pt x="210248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2" name="object 132"/>
            <p:cNvSpPr/>
            <p:nvPr/>
          </p:nvSpPr>
          <p:spPr>
            <a:xfrm>
              <a:off x="2916237" y="1500583"/>
              <a:ext cx="252729" cy="256540"/>
            </a:xfrm>
            <a:custGeom>
              <a:avLst/>
              <a:gdLst/>
              <a:ahLst/>
              <a:cxnLst/>
              <a:rect l="l" t="t" r="r" b="b"/>
              <a:pathLst>
                <a:path w="252730" h="256539">
                  <a:moveTo>
                    <a:pt x="0" y="42049"/>
                  </a:moveTo>
                  <a:lnTo>
                    <a:pt x="3303" y="25679"/>
                  </a:lnTo>
                  <a:lnTo>
                    <a:pt x="12314" y="12314"/>
                  </a:lnTo>
                  <a:lnTo>
                    <a:pt x="25679" y="3303"/>
                  </a:lnTo>
                  <a:lnTo>
                    <a:pt x="42049" y="0"/>
                  </a:lnTo>
                  <a:lnTo>
                    <a:pt x="210248" y="0"/>
                  </a:lnTo>
                  <a:lnTo>
                    <a:pt x="226618" y="3303"/>
                  </a:lnTo>
                  <a:lnTo>
                    <a:pt x="239983" y="12314"/>
                  </a:lnTo>
                  <a:lnTo>
                    <a:pt x="248994" y="25679"/>
                  </a:lnTo>
                  <a:lnTo>
                    <a:pt x="252298" y="42049"/>
                  </a:lnTo>
                  <a:lnTo>
                    <a:pt x="252298" y="214109"/>
                  </a:lnTo>
                  <a:lnTo>
                    <a:pt x="248994" y="230479"/>
                  </a:lnTo>
                  <a:lnTo>
                    <a:pt x="239983" y="243844"/>
                  </a:lnTo>
                  <a:lnTo>
                    <a:pt x="226618" y="252855"/>
                  </a:lnTo>
                  <a:lnTo>
                    <a:pt x="210248" y="256158"/>
                  </a:lnTo>
                  <a:lnTo>
                    <a:pt x="42049" y="256158"/>
                  </a:lnTo>
                  <a:lnTo>
                    <a:pt x="25679" y="252855"/>
                  </a:lnTo>
                  <a:lnTo>
                    <a:pt x="12314" y="243844"/>
                  </a:lnTo>
                  <a:lnTo>
                    <a:pt x="3303" y="230479"/>
                  </a:lnTo>
                  <a:lnTo>
                    <a:pt x="0" y="214109"/>
                  </a:lnTo>
                  <a:lnTo>
                    <a:pt x="0" y="42049"/>
                  </a:lnTo>
                  <a:close/>
                </a:path>
              </a:pathLst>
            </a:custGeom>
            <a:ln w="28575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33" name="object 133"/>
          <p:cNvSpPr txBox="1"/>
          <p:nvPr/>
        </p:nvSpPr>
        <p:spPr>
          <a:xfrm>
            <a:off x="3001112" y="1545480"/>
            <a:ext cx="83185" cy="1517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2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80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B</a:t>
            </a:r>
            <a:endParaRPr kumimoji="0" sz="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grpSp>
        <p:nvGrpSpPr>
          <p:cNvPr id="134" name="object 134"/>
          <p:cNvGrpSpPr/>
          <p:nvPr/>
        </p:nvGrpSpPr>
        <p:grpSpPr>
          <a:xfrm>
            <a:off x="2659373" y="2423153"/>
            <a:ext cx="391795" cy="370840"/>
            <a:chOff x="2659373" y="2423153"/>
            <a:chExt cx="391795" cy="370840"/>
          </a:xfrm>
        </p:grpSpPr>
        <p:pic>
          <p:nvPicPr>
            <p:cNvPr id="135" name="object 135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2659373" y="2423153"/>
              <a:ext cx="391661" cy="370325"/>
            </a:xfrm>
            <a:prstGeom prst="rect">
              <a:avLst/>
            </a:prstGeom>
          </p:spPr>
        </p:pic>
        <p:pic>
          <p:nvPicPr>
            <p:cNvPr id="136" name="object 136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2718807" y="2473452"/>
              <a:ext cx="297175" cy="304799"/>
            </a:xfrm>
            <a:prstGeom prst="rect">
              <a:avLst/>
            </a:prstGeom>
          </p:spPr>
        </p:pic>
        <p:sp>
          <p:nvSpPr>
            <p:cNvPr id="137" name="object 137"/>
            <p:cNvSpPr/>
            <p:nvPr/>
          </p:nvSpPr>
          <p:spPr>
            <a:xfrm>
              <a:off x="2715181" y="2456104"/>
              <a:ext cx="278130" cy="256540"/>
            </a:xfrm>
            <a:custGeom>
              <a:avLst/>
              <a:gdLst/>
              <a:ahLst/>
              <a:cxnLst/>
              <a:rect l="l" t="t" r="r" b="b"/>
              <a:pathLst>
                <a:path w="278130" h="256539">
                  <a:moveTo>
                    <a:pt x="234835" y="0"/>
                  </a:moveTo>
                  <a:lnTo>
                    <a:pt x="42697" y="0"/>
                  </a:lnTo>
                  <a:lnTo>
                    <a:pt x="26076" y="3354"/>
                  </a:lnTo>
                  <a:lnTo>
                    <a:pt x="12504" y="12504"/>
                  </a:lnTo>
                  <a:lnTo>
                    <a:pt x="3354" y="26076"/>
                  </a:lnTo>
                  <a:lnTo>
                    <a:pt x="0" y="42697"/>
                  </a:lnTo>
                  <a:lnTo>
                    <a:pt x="0" y="213474"/>
                  </a:lnTo>
                  <a:lnTo>
                    <a:pt x="3354" y="230095"/>
                  </a:lnTo>
                  <a:lnTo>
                    <a:pt x="12504" y="243666"/>
                  </a:lnTo>
                  <a:lnTo>
                    <a:pt x="26076" y="252816"/>
                  </a:lnTo>
                  <a:lnTo>
                    <a:pt x="42697" y="256171"/>
                  </a:lnTo>
                  <a:lnTo>
                    <a:pt x="234835" y="256171"/>
                  </a:lnTo>
                  <a:lnTo>
                    <a:pt x="251456" y="252816"/>
                  </a:lnTo>
                  <a:lnTo>
                    <a:pt x="265028" y="243666"/>
                  </a:lnTo>
                  <a:lnTo>
                    <a:pt x="274178" y="230095"/>
                  </a:lnTo>
                  <a:lnTo>
                    <a:pt x="277533" y="213474"/>
                  </a:lnTo>
                  <a:lnTo>
                    <a:pt x="277533" y="42697"/>
                  </a:lnTo>
                  <a:lnTo>
                    <a:pt x="274178" y="26076"/>
                  </a:lnTo>
                  <a:lnTo>
                    <a:pt x="265028" y="12504"/>
                  </a:lnTo>
                  <a:lnTo>
                    <a:pt x="251456" y="3354"/>
                  </a:lnTo>
                  <a:lnTo>
                    <a:pt x="234835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8" name="object 138"/>
            <p:cNvSpPr/>
            <p:nvPr/>
          </p:nvSpPr>
          <p:spPr>
            <a:xfrm>
              <a:off x="2715181" y="2456104"/>
              <a:ext cx="278130" cy="256540"/>
            </a:xfrm>
            <a:custGeom>
              <a:avLst/>
              <a:gdLst/>
              <a:ahLst/>
              <a:cxnLst/>
              <a:rect l="l" t="t" r="r" b="b"/>
              <a:pathLst>
                <a:path w="278130" h="256539">
                  <a:moveTo>
                    <a:pt x="0" y="42697"/>
                  </a:moveTo>
                  <a:lnTo>
                    <a:pt x="3354" y="26076"/>
                  </a:lnTo>
                  <a:lnTo>
                    <a:pt x="12504" y="12504"/>
                  </a:lnTo>
                  <a:lnTo>
                    <a:pt x="26076" y="3354"/>
                  </a:lnTo>
                  <a:lnTo>
                    <a:pt x="42697" y="0"/>
                  </a:lnTo>
                  <a:lnTo>
                    <a:pt x="234835" y="0"/>
                  </a:lnTo>
                  <a:lnTo>
                    <a:pt x="251456" y="3354"/>
                  </a:lnTo>
                  <a:lnTo>
                    <a:pt x="265028" y="12504"/>
                  </a:lnTo>
                  <a:lnTo>
                    <a:pt x="274178" y="26076"/>
                  </a:lnTo>
                  <a:lnTo>
                    <a:pt x="277533" y="42697"/>
                  </a:lnTo>
                  <a:lnTo>
                    <a:pt x="277533" y="213474"/>
                  </a:lnTo>
                  <a:lnTo>
                    <a:pt x="274178" y="230095"/>
                  </a:lnTo>
                  <a:lnTo>
                    <a:pt x="265028" y="243666"/>
                  </a:lnTo>
                  <a:lnTo>
                    <a:pt x="251456" y="252816"/>
                  </a:lnTo>
                  <a:lnTo>
                    <a:pt x="234835" y="256171"/>
                  </a:lnTo>
                  <a:lnTo>
                    <a:pt x="42697" y="256171"/>
                  </a:lnTo>
                  <a:lnTo>
                    <a:pt x="26076" y="252816"/>
                  </a:lnTo>
                  <a:lnTo>
                    <a:pt x="12504" y="243666"/>
                  </a:lnTo>
                  <a:lnTo>
                    <a:pt x="3354" y="230095"/>
                  </a:lnTo>
                  <a:lnTo>
                    <a:pt x="0" y="213474"/>
                  </a:lnTo>
                  <a:lnTo>
                    <a:pt x="0" y="42697"/>
                  </a:lnTo>
                  <a:close/>
                </a:path>
              </a:pathLst>
            </a:custGeom>
            <a:ln w="28575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39" name="object 139"/>
          <p:cNvSpPr txBox="1"/>
          <p:nvPr/>
        </p:nvSpPr>
        <p:spPr>
          <a:xfrm>
            <a:off x="2810003" y="2501005"/>
            <a:ext cx="86360" cy="1517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2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80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endParaRPr kumimoji="0" sz="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grpSp>
        <p:nvGrpSpPr>
          <p:cNvPr id="140" name="object 140"/>
          <p:cNvGrpSpPr/>
          <p:nvPr/>
        </p:nvGrpSpPr>
        <p:grpSpPr>
          <a:xfrm>
            <a:off x="2860548" y="2491733"/>
            <a:ext cx="365760" cy="370840"/>
            <a:chOff x="2860548" y="2491733"/>
            <a:chExt cx="365760" cy="370840"/>
          </a:xfrm>
        </p:grpSpPr>
        <p:pic>
          <p:nvPicPr>
            <p:cNvPr id="141" name="object 141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2860548" y="2491733"/>
              <a:ext cx="365759" cy="370325"/>
            </a:xfrm>
            <a:prstGeom prst="rect">
              <a:avLst/>
            </a:prstGeom>
          </p:spPr>
        </p:pic>
        <p:pic>
          <p:nvPicPr>
            <p:cNvPr id="142" name="object 142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2910832" y="2540508"/>
              <a:ext cx="294127" cy="304799"/>
            </a:xfrm>
            <a:prstGeom prst="rect">
              <a:avLst/>
            </a:prstGeom>
          </p:spPr>
        </p:pic>
        <p:sp>
          <p:nvSpPr>
            <p:cNvPr id="143" name="object 143"/>
            <p:cNvSpPr/>
            <p:nvPr/>
          </p:nvSpPr>
          <p:spPr>
            <a:xfrm>
              <a:off x="2916237" y="2524070"/>
              <a:ext cx="252729" cy="256540"/>
            </a:xfrm>
            <a:custGeom>
              <a:avLst/>
              <a:gdLst/>
              <a:ahLst/>
              <a:cxnLst/>
              <a:rect l="l" t="t" r="r" b="b"/>
              <a:pathLst>
                <a:path w="252730" h="256539">
                  <a:moveTo>
                    <a:pt x="210248" y="0"/>
                  </a:moveTo>
                  <a:lnTo>
                    <a:pt x="42049" y="0"/>
                  </a:lnTo>
                  <a:lnTo>
                    <a:pt x="25679" y="3303"/>
                  </a:lnTo>
                  <a:lnTo>
                    <a:pt x="12314" y="12314"/>
                  </a:lnTo>
                  <a:lnTo>
                    <a:pt x="3303" y="25679"/>
                  </a:lnTo>
                  <a:lnTo>
                    <a:pt x="0" y="42049"/>
                  </a:lnTo>
                  <a:lnTo>
                    <a:pt x="0" y="214109"/>
                  </a:lnTo>
                  <a:lnTo>
                    <a:pt x="3303" y="230479"/>
                  </a:lnTo>
                  <a:lnTo>
                    <a:pt x="12314" y="243844"/>
                  </a:lnTo>
                  <a:lnTo>
                    <a:pt x="25679" y="252855"/>
                  </a:lnTo>
                  <a:lnTo>
                    <a:pt x="42049" y="256159"/>
                  </a:lnTo>
                  <a:lnTo>
                    <a:pt x="210248" y="256159"/>
                  </a:lnTo>
                  <a:lnTo>
                    <a:pt x="226618" y="252855"/>
                  </a:lnTo>
                  <a:lnTo>
                    <a:pt x="239983" y="243844"/>
                  </a:lnTo>
                  <a:lnTo>
                    <a:pt x="248994" y="230479"/>
                  </a:lnTo>
                  <a:lnTo>
                    <a:pt x="252298" y="214109"/>
                  </a:lnTo>
                  <a:lnTo>
                    <a:pt x="252298" y="42049"/>
                  </a:lnTo>
                  <a:lnTo>
                    <a:pt x="248994" y="25679"/>
                  </a:lnTo>
                  <a:lnTo>
                    <a:pt x="239983" y="12314"/>
                  </a:lnTo>
                  <a:lnTo>
                    <a:pt x="226618" y="3303"/>
                  </a:lnTo>
                  <a:lnTo>
                    <a:pt x="210248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4" name="object 144"/>
            <p:cNvSpPr/>
            <p:nvPr/>
          </p:nvSpPr>
          <p:spPr>
            <a:xfrm>
              <a:off x="2916237" y="2524070"/>
              <a:ext cx="252729" cy="256540"/>
            </a:xfrm>
            <a:custGeom>
              <a:avLst/>
              <a:gdLst/>
              <a:ahLst/>
              <a:cxnLst/>
              <a:rect l="l" t="t" r="r" b="b"/>
              <a:pathLst>
                <a:path w="252730" h="256539">
                  <a:moveTo>
                    <a:pt x="0" y="42049"/>
                  </a:moveTo>
                  <a:lnTo>
                    <a:pt x="3303" y="25679"/>
                  </a:lnTo>
                  <a:lnTo>
                    <a:pt x="12314" y="12314"/>
                  </a:lnTo>
                  <a:lnTo>
                    <a:pt x="25679" y="3303"/>
                  </a:lnTo>
                  <a:lnTo>
                    <a:pt x="42049" y="0"/>
                  </a:lnTo>
                  <a:lnTo>
                    <a:pt x="210248" y="0"/>
                  </a:lnTo>
                  <a:lnTo>
                    <a:pt x="226618" y="3303"/>
                  </a:lnTo>
                  <a:lnTo>
                    <a:pt x="239983" y="12314"/>
                  </a:lnTo>
                  <a:lnTo>
                    <a:pt x="248994" y="25679"/>
                  </a:lnTo>
                  <a:lnTo>
                    <a:pt x="252298" y="42049"/>
                  </a:lnTo>
                  <a:lnTo>
                    <a:pt x="252298" y="214109"/>
                  </a:lnTo>
                  <a:lnTo>
                    <a:pt x="248994" y="230479"/>
                  </a:lnTo>
                  <a:lnTo>
                    <a:pt x="239983" y="243844"/>
                  </a:lnTo>
                  <a:lnTo>
                    <a:pt x="226618" y="252855"/>
                  </a:lnTo>
                  <a:lnTo>
                    <a:pt x="210248" y="256159"/>
                  </a:lnTo>
                  <a:lnTo>
                    <a:pt x="42049" y="256159"/>
                  </a:lnTo>
                  <a:lnTo>
                    <a:pt x="25679" y="252855"/>
                  </a:lnTo>
                  <a:lnTo>
                    <a:pt x="12314" y="243844"/>
                  </a:lnTo>
                  <a:lnTo>
                    <a:pt x="3303" y="230479"/>
                  </a:lnTo>
                  <a:lnTo>
                    <a:pt x="0" y="214109"/>
                  </a:lnTo>
                  <a:lnTo>
                    <a:pt x="0" y="42049"/>
                  </a:lnTo>
                  <a:close/>
                </a:path>
              </a:pathLst>
            </a:custGeom>
            <a:ln w="28575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45" name="object 145"/>
          <p:cNvSpPr txBox="1"/>
          <p:nvPr/>
        </p:nvSpPr>
        <p:spPr>
          <a:xfrm>
            <a:off x="3001112" y="2568966"/>
            <a:ext cx="83185" cy="1517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2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80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B</a:t>
            </a:r>
            <a:endParaRPr kumimoji="0" sz="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grpSp>
        <p:nvGrpSpPr>
          <p:cNvPr id="146" name="object 146"/>
          <p:cNvGrpSpPr/>
          <p:nvPr/>
        </p:nvGrpSpPr>
        <p:grpSpPr>
          <a:xfrm>
            <a:off x="2659373" y="3447281"/>
            <a:ext cx="391795" cy="370840"/>
            <a:chOff x="2659373" y="3447281"/>
            <a:chExt cx="391795" cy="370840"/>
          </a:xfrm>
        </p:grpSpPr>
        <p:pic>
          <p:nvPicPr>
            <p:cNvPr id="147" name="object 147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2659373" y="3447281"/>
              <a:ext cx="391661" cy="370326"/>
            </a:xfrm>
            <a:prstGeom prst="rect">
              <a:avLst/>
            </a:prstGeom>
          </p:spPr>
        </p:pic>
        <p:pic>
          <p:nvPicPr>
            <p:cNvPr id="148" name="object 148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2718807" y="3496056"/>
              <a:ext cx="297175" cy="304799"/>
            </a:xfrm>
            <a:prstGeom prst="rect">
              <a:avLst/>
            </a:prstGeom>
          </p:spPr>
        </p:pic>
        <p:sp>
          <p:nvSpPr>
            <p:cNvPr id="149" name="object 149"/>
            <p:cNvSpPr/>
            <p:nvPr/>
          </p:nvSpPr>
          <p:spPr>
            <a:xfrm>
              <a:off x="2715181" y="3479591"/>
              <a:ext cx="278130" cy="256540"/>
            </a:xfrm>
            <a:custGeom>
              <a:avLst/>
              <a:gdLst/>
              <a:ahLst/>
              <a:cxnLst/>
              <a:rect l="l" t="t" r="r" b="b"/>
              <a:pathLst>
                <a:path w="278130" h="256539">
                  <a:moveTo>
                    <a:pt x="234835" y="0"/>
                  </a:moveTo>
                  <a:lnTo>
                    <a:pt x="42697" y="0"/>
                  </a:lnTo>
                  <a:lnTo>
                    <a:pt x="26076" y="3354"/>
                  </a:lnTo>
                  <a:lnTo>
                    <a:pt x="12504" y="12504"/>
                  </a:lnTo>
                  <a:lnTo>
                    <a:pt x="3354" y="26076"/>
                  </a:lnTo>
                  <a:lnTo>
                    <a:pt x="0" y="42697"/>
                  </a:lnTo>
                  <a:lnTo>
                    <a:pt x="0" y="213474"/>
                  </a:lnTo>
                  <a:lnTo>
                    <a:pt x="3354" y="230095"/>
                  </a:lnTo>
                  <a:lnTo>
                    <a:pt x="12504" y="243666"/>
                  </a:lnTo>
                  <a:lnTo>
                    <a:pt x="26076" y="252816"/>
                  </a:lnTo>
                  <a:lnTo>
                    <a:pt x="42697" y="256171"/>
                  </a:lnTo>
                  <a:lnTo>
                    <a:pt x="234835" y="256171"/>
                  </a:lnTo>
                  <a:lnTo>
                    <a:pt x="251456" y="252816"/>
                  </a:lnTo>
                  <a:lnTo>
                    <a:pt x="265028" y="243666"/>
                  </a:lnTo>
                  <a:lnTo>
                    <a:pt x="274178" y="230095"/>
                  </a:lnTo>
                  <a:lnTo>
                    <a:pt x="277533" y="213474"/>
                  </a:lnTo>
                  <a:lnTo>
                    <a:pt x="277533" y="42697"/>
                  </a:lnTo>
                  <a:lnTo>
                    <a:pt x="274178" y="26076"/>
                  </a:lnTo>
                  <a:lnTo>
                    <a:pt x="265028" y="12504"/>
                  </a:lnTo>
                  <a:lnTo>
                    <a:pt x="251456" y="3354"/>
                  </a:lnTo>
                  <a:lnTo>
                    <a:pt x="234835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0" name="object 150"/>
            <p:cNvSpPr/>
            <p:nvPr/>
          </p:nvSpPr>
          <p:spPr>
            <a:xfrm>
              <a:off x="2715181" y="3479591"/>
              <a:ext cx="278130" cy="256540"/>
            </a:xfrm>
            <a:custGeom>
              <a:avLst/>
              <a:gdLst/>
              <a:ahLst/>
              <a:cxnLst/>
              <a:rect l="l" t="t" r="r" b="b"/>
              <a:pathLst>
                <a:path w="278130" h="256539">
                  <a:moveTo>
                    <a:pt x="0" y="42697"/>
                  </a:moveTo>
                  <a:lnTo>
                    <a:pt x="3354" y="26076"/>
                  </a:lnTo>
                  <a:lnTo>
                    <a:pt x="12504" y="12504"/>
                  </a:lnTo>
                  <a:lnTo>
                    <a:pt x="26076" y="3354"/>
                  </a:lnTo>
                  <a:lnTo>
                    <a:pt x="42697" y="0"/>
                  </a:lnTo>
                  <a:lnTo>
                    <a:pt x="234835" y="0"/>
                  </a:lnTo>
                  <a:lnTo>
                    <a:pt x="251456" y="3354"/>
                  </a:lnTo>
                  <a:lnTo>
                    <a:pt x="265028" y="12504"/>
                  </a:lnTo>
                  <a:lnTo>
                    <a:pt x="274178" y="26076"/>
                  </a:lnTo>
                  <a:lnTo>
                    <a:pt x="277533" y="42697"/>
                  </a:lnTo>
                  <a:lnTo>
                    <a:pt x="277533" y="213474"/>
                  </a:lnTo>
                  <a:lnTo>
                    <a:pt x="274178" y="230095"/>
                  </a:lnTo>
                  <a:lnTo>
                    <a:pt x="265028" y="243666"/>
                  </a:lnTo>
                  <a:lnTo>
                    <a:pt x="251456" y="252816"/>
                  </a:lnTo>
                  <a:lnTo>
                    <a:pt x="234835" y="256171"/>
                  </a:lnTo>
                  <a:lnTo>
                    <a:pt x="42697" y="256171"/>
                  </a:lnTo>
                  <a:lnTo>
                    <a:pt x="26076" y="252816"/>
                  </a:lnTo>
                  <a:lnTo>
                    <a:pt x="12504" y="243666"/>
                  </a:lnTo>
                  <a:lnTo>
                    <a:pt x="3354" y="230095"/>
                  </a:lnTo>
                  <a:lnTo>
                    <a:pt x="0" y="213474"/>
                  </a:lnTo>
                  <a:lnTo>
                    <a:pt x="0" y="42697"/>
                  </a:lnTo>
                  <a:close/>
                </a:path>
              </a:pathLst>
            </a:custGeom>
            <a:ln w="28575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51" name="object 151"/>
          <p:cNvSpPr txBox="1"/>
          <p:nvPr/>
        </p:nvSpPr>
        <p:spPr>
          <a:xfrm>
            <a:off x="2810003" y="3524491"/>
            <a:ext cx="86360" cy="1517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2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80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endParaRPr kumimoji="0" sz="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grpSp>
        <p:nvGrpSpPr>
          <p:cNvPr id="152" name="object 152"/>
          <p:cNvGrpSpPr/>
          <p:nvPr/>
        </p:nvGrpSpPr>
        <p:grpSpPr>
          <a:xfrm>
            <a:off x="2860548" y="3514337"/>
            <a:ext cx="365760" cy="370840"/>
            <a:chOff x="2860548" y="3514337"/>
            <a:chExt cx="365760" cy="370840"/>
          </a:xfrm>
        </p:grpSpPr>
        <p:pic>
          <p:nvPicPr>
            <p:cNvPr id="153" name="object 153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2860548" y="3514337"/>
              <a:ext cx="365759" cy="370326"/>
            </a:xfrm>
            <a:prstGeom prst="rect">
              <a:avLst/>
            </a:prstGeom>
          </p:spPr>
        </p:pic>
        <p:pic>
          <p:nvPicPr>
            <p:cNvPr id="154" name="object 154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2910832" y="3563111"/>
              <a:ext cx="294127" cy="304799"/>
            </a:xfrm>
            <a:prstGeom prst="rect">
              <a:avLst/>
            </a:prstGeom>
          </p:spPr>
        </p:pic>
        <p:sp>
          <p:nvSpPr>
            <p:cNvPr id="155" name="object 155"/>
            <p:cNvSpPr/>
            <p:nvPr/>
          </p:nvSpPr>
          <p:spPr>
            <a:xfrm>
              <a:off x="2916237" y="3546838"/>
              <a:ext cx="252729" cy="256540"/>
            </a:xfrm>
            <a:custGeom>
              <a:avLst/>
              <a:gdLst/>
              <a:ahLst/>
              <a:cxnLst/>
              <a:rect l="l" t="t" r="r" b="b"/>
              <a:pathLst>
                <a:path w="252730" h="256539">
                  <a:moveTo>
                    <a:pt x="210248" y="0"/>
                  </a:moveTo>
                  <a:lnTo>
                    <a:pt x="42049" y="0"/>
                  </a:lnTo>
                  <a:lnTo>
                    <a:pt x="25679" y="3303"/>
                  </a:lnTo>
                  <a:lnTo>
                    <a:pt x="12314" y="12314"/>
                  </a:lnTo>
                  <a:lnTo>
                    <a:pt x="3303" y="25679"/>
                  </a:lnTo>
                  <a:lnTo>
                    <a:pt x="0" y="42049"/>
                  </a:lnTo>
                  <a:lnTo>
                    <a:pt x="0" y="214109"/>
                  </a:lnTo>
                  <a:lnTo>
                    <a:pt x="3303" y="230479"/>
                  </a:lnTo>
                  <a:lnTo>
                    <a:pt x="12314" y="243844"/>
                  </a:lnTo>
                  <a:lnTo>
                    <a:pt x="25679" y="252855"/>
                  </a:lnTo>
                  <a:lnTo>
                    <a:pt x="42049" y="256159"/>
                  </a:lnTo>
                  <a:lnTo>
                    <a:pt x="210248" y="256159"/>
                  </a:lnTo>
                  <a:lnTo>
                    <a:pt x="226618" y="252855"/>
                  </a:lnTo>
                  <a:lnTo>
                    <a:pt x="239983" y="243844"/>
                  </a:lnTo>
                  <a:lnTo>
                    <a:pt x="248994" y="230479"/>
                  </a:lnTo>
                  <a:lnTo>
                    <a:pt x="252298" y="214109"/>
                  </a:lnTo>
                  <a:lnTo>
                    <a:pt x="252298" y="42049"/>
                  </a:lnTo>
                  <a:lnTo>
                    <a:pt x="248994" y="25679"/>
                  </a:lnTo>
                  <a:lnTo>
                    <a:pt x="239983" y="12314"/>
                  </a:lnTo>
                  <a:lnTo>
                    <a:pt x="226618" y="3303"/>
                  </a:lnTo>
                  <a:lnTo>
                    <a:pt x="210248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6" name="object 156"/>
            <p:cNvSpPr/>
            <p:nvPr/>
          </p:nvSpPr>
          <p:spPr>
            <a:xfrm>
              <a:off x="2916237" y="3546838"/>
              <a:ext cx="252729" cy="256540"/>
            </a:xfrm>
            <a:custGeom>
              <a:avLst/>
              <a:gdLst/>
              <a:ahLst/>
              <a:cxnLst/>
              <a:rect l="l" t="t" r="r" b="b"/>
              <a:pathLst>
                <a:path w="252730" h="256539">
                  <a:moveTo>
                    <a:pt x="0" y="42049"/>
                  </a:moveTo>
                  <a:lnTo>
                    <a:pt x="3303" y="25679"/>
                  </a:lnTo>
                  <a:lnTo>
                    <a:pt x="12314" y="12314"/>
                  </a:lnTo>
                  <a:lnTo>
                    <a:pt x="25679" y="3303"/>
                  </a:lnTo>
                  <a:lnTo>
                    <a:pt x="42049" y="0"/>
                  </a:lnTo>
                  <a:lnTo>
                    <a:pt x="210248" y="0"/>
                  </a:lnTo>
                  <a:lnTo>
                    <a:pt x="226618" y="3303"/>
                  </a:lnTo>
                  <a:lnTo>
                    <a:pt x="239983" y="12314"/>
                  </a:lnTo>
                  <a:lnTo>
                    <a:pt x="248994" y="25679"/>
                  </a:lnTo>
                  <a:lnTo>
                    <a:pt x="252298" y="42049"/>
                  </a:lnTo>
                  <a:lnTo>
                    <a:pt x="252298" y="214109"/>
                  </a:lnTo>
                  <a:lnTo>
                    <a:pt x="248994" y="230479"/>
                  </a:lnTo>
                  <a:lnTo>
                    <a:pt x="239983" y="243844"/>
                  </a:lnTo>
                  <a:lnTo>
                    <a:pt x="226618" y="252855"/>
                  </a:lnTo>
                  <a:lnTo>
                    <a:pt x="210248" y="256159"/>
                  </a:lnTo>
                  <a:lnTo>
                    <a:pt x="42049" y="256159"/>
                  </a:lnTo>
                  <a:lnTo>
                    <a:pt x="25679" y="252855"/>
                  </a:lnTo>
                  <a:lnTo>
                    <a:pt x="12314" y="243844"/>
                  </a:lnTo>
                  <a:lnTo>
                    <a:pt x="3303" y="230479"/>
                  </a:lnTo>
                  <a:lnTo>
                    <a:pt x="0" y="214109"/>
                  </a:lnTo>
                  <a:lnTo>
                    <a:pt x="0" y="42049"/>
                  </a:lnTo>
                  <a:close/>
                </a:path>
              </a:pathLst>
            </a:custGeom>
            <a:ln w="28575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57" name="object 157"/>
          <p:cNvSpPr txBox="1"/>
          <p:nvPr/>
        </p:nvSpPr>
        <p:spPr>
          <a:xfrm>
            <a:off x="3001112" y="3591735"/>
            <a:ext cx="83185" cy="1517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2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80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B</a:t>
            </a:r>
            <a:endParaRPr kumimoji="0" sz="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grpSp>
        <p:nvGrpSpPr>
          <p:cNvPr id="158" name="object 158"/>
          <p:cNvGrpSpPr/>
          <p:nvPr/>
        </p:nvGrpSpPr>
        <p:grpSpPr>
          <a:xfrm>
            <a:off x="3988308" y="1399032"/>
            <a:ext cx="391795" cy="368935"/>
            <a:chOff x="3988308" y="1399032"/>
            <a:chExt cx="391795" cy="368935"/>
          </a:xfrm>
        </p:grpSpPr>
        <p:pic>
          <p:nvPicPr>
            <p:cNvPr id="159" name="object 159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3988308" y="1399032"/>
              <a:ext cx="391655" cy="368807"/>
            </a:xfrm>
            <a:prstGeom prst="rect">
              <a:avLst/>
            </a:prstGeom>
          </p:spPr>
        </p:pic>
        <p:pic>
          <p:nvPicPr>
            <p:cNvPr id="160" name="object 160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4047744" y="1447800"/>
              <a:ext cx="297171" cy="304799"/>
            </a:xfrm>
            <a:prstGeom prst="rect">
              <a:avLst/>
            </a:prstGeom>
          </p:spPr>
        </p:pic>
        <p:sp>
          <p:nvSpPr>
            <p:cNvPr id="161" name="object 161"/>
            <p:cNvSpPr/>
            <p:nvPr/>
          </p:nvSpPr>
          <p:spPr>
            <a:xfrm>
              <a:off x="4043682" y="1430862"/>
              <a:ext cx="278130" cy="256540"/>
            </a:xfrm>
            <a:custGeom>
              <a:avLst/>
              <a:gdLst/>
              <a:ahLst/>
              <a:cxnLst/>
              <a:rect l="l" t="t" r="r" b="b"/>
              <a:pathLst>
                <a:path w="278129" h="256539">
                  <a:moveTo>
                    <a:pt x="234835" y="0"/>
                  </a:moveTo>
                  <a:lnTo>
                    <a:pt x="42697" y="0"/>
                  </a:lnTo>
                  <a:lnTo>
                    <a:pt x="26076" y="3354"/>
                  </a:lnTo>
                  <a:lnTo>
                    <a:pt x="12504" y="12504"/>
                  </a:lnTo>
                  <a:lnTo>
                    <a:pt x="3354" y="26076"/>
                  </a:lnTo>
                  <a:lnTo>
                    <a:pt x="0" y="42697"/>
                  </a:lnTo>
                  <a:lnTo>
                    <a:pt x="0" y="213474"/>
                  </a:lnTo>
                  <a:lnTo>
                    <a:pt x="3354" y="230095"/>
                  </a:lnTo>
                  <a:lnTo>
                    <a:pt x="12504" y="243666"/>
                  </a:lnTo>
                  <a:lnTo>
                    <a:pt x="26076" y="252816"/>
                  </a:lnTo>
                  <a:lnTo>
                    <a:pt x="42697" y="256171"/>
                  </a:lnTo>
                  <a:lnTo>
                    <a:pt x="234835" y="256171"/>
                  </a:lnTo>
                  <a:lnTo>
                    <a:pt x="251456" y="252816"/>
                  </a:lnTo>
                  <a:lnTo>
                    <a:pt x="265028" y="243666"/>
                  </a:lnTo>
                  <a:lnTo>
                    <a:pt x="274178" y="230095"/>
                  </a:lnTo>
                  <a:lnTo>
                    <a:pt x="277533" y="213474"/>
                  </a:lnTo>
                  <a:lnTo>
                    <a:pt x="277533" y="42697"/>
                  </a:lnTo>
                  <a:lnTo>
                    <a:pt x="274178" y="26076"/>
                  </a:lnTo>
                  <a:lnTo>
                    <a:pt x="265028" y="12504"/>
                  </a:lnTo>
                  <a:lnTo>
                    <a:pt x="251456" y="3354"/>
                  </a:lnTo>
                  <a:lnTo>
                    <a:pt x="234835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2" name="object 162"/>
            <p:cNvSpPr/>
            <p:nvPr/>
          </p:nvSpPr>
          <p:spPr>
            <a:xfrm>
              <a:off x="4043682" y="1430862"/>
              <a:ext cx="278130" cy="256540"/>
            </a:xfrm>
            <a:custGeom>
              <a:avLst/>
              <a:gdLst/>
              <a:ahLst/>
              <a:cxnLst/>
              <a:rect l="l" t="t" r="r" b="b"/>
              <a:pathLst>
                <a:path w="278129" h="256539">
                  <a:moveTo>
                    <a:pt x="0" y="42697"/>
                  </a:moveTo>
                  <a:lnTo>
                    <a:pt x="3354" y="26076"/>
                  </a:lnTo>
                  <a:lnTo>
                    <a:pt x="12504" y="12504"/>
                  </a:lnTo>
                  <a:lnTo>
                    <a:pt x="26076" y="3354"/>
                  </a:lnTo>
                  <a:lnTo>
                    <a:pt x="42697" y="0"/>
                  </a:lnTo>
                  <a:lnTo>
                    <a:pt x="234835" y="0"/>
                  </a:lnTo>
                  <a:lnTo>
                    <a:pt x="251456" y="3354"/>
                  </a:lnTo>
                  <a:lnTo>
                    <a:pt x="265028" y="12504"/>
                  </a:lnTo>
                  <a:lnTo>
                    <a:pt x="274178" y="26076"/>
                  </a:lnTo>
                  <a:lnTo>
                    <a:pt x="277533" y="42697"/>
                  </a:lnTo>
                  <a:lnTo>
                    <a:pt x="277533" y="213474"/>
                  </a:lnTo>
                  <a:lnTo>
                    <a:pt x="274178" y="230095"/>
                  </a:lnTo>
                  <a:lnTo>
                    <a:pt x="265028" y="243666"/>
                  </a:lnTo>
                  <a:lnTo>
                    <a:pt x="251456" y="252816"/>
                  </a:lnTo>
                  <a:lnTo>
                    <a:pt x="234835" y="256171"/>
                  </a:lnTo>
                  <a:lnTo>
                    <a:pt x="42697" y="256171"/>
                  </a:lnTo>
                  <a:lnTo>
                    <a:pt x="26076" y="252816"/>
                  </a:lnTo>
                  <a:lnTo>
                    <a:pt x="12504" y="243666"/>
                  </a:lnTo>
                  <a:lnTo>
                    <a:pt x="3354" y="230095"/>
                  </a:lnTo>
                  <a:lnTo>
                    <a:pt x="0" y="213474"/>
                  </a:lnTo>
                  <a:lnTo>
                    <a:pt x="0" y="42697"/>
                  </a:lnTo>
                  <a:close/>
                </a:path>
              </a:pathLst>
            </a:custGeom>
            <a:ln w="28575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63" name="object 163"/>
          <p:cNvSpPr txBox="1"/>
          <p:nvPr/>
        </p:nvSpPr>
        <p:spPr>
          <a:xfrm>
            <a:off x="4138505" y="1475761"/>
            <a:ext cx="86360" cy="1517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2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80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endParaRPr kumimoji="0" sz="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grpSp>
        <p:nvGrpSpPr>
          <p:cNvPr id="164" name="object 164"/>
          <p:cNvGrpSpPr/>
          <p:nvPr/>
        </p:nvGrpSpPr>
        <p:grpSpPr>
          <a:xfrm>
            <a:off x="4189476" y="1466081"/>
            <a:ext cx="365760" cy="370840"/>
            <a:chOff x="4189476" y="1466081"/>
            <a:chExt cx="365760" cy="370840"/>
          </a:xfrm>
        </p:grpSpPr>
        <p:pic>
          <p:nvPicPr>
            <p:cNvPr id="165" name="object 165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4189476" y="1466081"/>
              <a:ext cx="365759" cy="370325"/>
            </a:xfrm>
            <a:prstGeom prst="rect">
              <a:avLst/>
            </a:prstGeom>
          </p:spPr>
        </p:pic>
        <p:pic>
          <p:nvPicPr>
            <p:cNvPr id="166" name="object 166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4235196" y="1514856"/>
              <a:ext cx="300215" cy="304799"/>
            </a:xfrm>
            <a:prstGeom prst="rect">
              <a:avLst/>
            </a:prstGeom>
          </p:spPr>
        </p:pic>
        <p:sp>
          <p:nvSpPr>
            <p:cNvPr id="167" name="object 167"/>
            <p:cNvSpPr/>
            <p:nvPr/>
          </p:nvSpPr>
          <p:spPr>
            <a:xfrm>
              <a:off x="4244740" y="1498826"/>
              <a:ext cx="252729" cy="256540"/>
            </a:xfrm>
            <a:custGeom>
              <a:avLst/>
              <a:gdLst/>
              <a:ahLst/>
              <a:cxnLst/>
              <a:rect l="l" t="t" r="r" b="b"/>
              <a:pathLst>
                <a:path w="252729" h="256539">
                  <a:moveTo>
                    <a:pt x="210248" y="0"/>
                  </a:moveTo>
                  <a:lnTo>
                    <a:pt x="42049" y="0"/>
                  </a:lnTo>
                  <a:lnTo>
                    <a:pt x="25679" y="3303"/>
                  </a:lnTo>
                  <a:lnTo>
                    <a:pt x="12314" y="12314"/>
                  </a:lnTo>
                  <a:lnTo>
                    <a:pt x="3303" y="25679"/>
                  </a:lnTo>
                  <a:lnTo>
                    <a:pt x="0" y="42049"/>
                  </a:lnTo>
                  <a:lnTo>
                    <a:pt x="0" y="214109"/>
                  </a:lnTo>
                  <a:lnTo>
                    <a:pt x="3303" y="230479"/>
                  </a:lnTo>
                  <a:lnTo>
                    <a:pt x="12314" y="243844"/>
                  </a:lnTo>
                  <a:lnTo>
                    <a:pt x="25679" y="252855"/>
                  </a:lnTo>
                  <a:lnTo>
                    <a:pt x="42049" y="256158"/>
                  </a:lnTo>
                  <a:lnTo>
                    <a:pt x="210248" y="256158"/>
                  </a:lnTo>
                  <a:lnTo>
                    <a:pt x="226618" y="252855"/>
                  </a:lnTo>
                  <a:lnTo>
                    <a:pt x="239983" y="243844"/>
                  </a:lnTo>
                  <a:lnTo>
                    <a:pt x="248994" y="230479"/>
                  </a:lnTo>
                  <a:lnTo>
                    <a:pt x="252298" y="214109"/>
                  </a:lnTo>
                  <a:lnTo>
                    <a:pt x="252298" y="42049"/>
                  </a:lnTo>
                  <a:lnTo>
                    <a:pt x="248994" y="25679"/>
                  </a:lnTo>
                  <a:lnTo>
                    <a:pt x="239983" y="12314"/>
                  </a:lnTo>
                  <a:lnTo>
                    <a:pt x="226618" y="3303"/>
                  </a:lnTo>
                  <a:lnTo>
                    <a:pt x="210248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8" name="object 168"/>
            <p:cNvSpPr/>
            <p:nvPr/>
          </p:nvSpPr>
          <p:spPr>
            <a:xfrm>
              <a:off x="4244740" y="1498826"/>
              <a:ext cx="252729" cy="256540"/>
            </a:xfrm>
            <a:custGeom>
              <a:avLst/>
              <a:gdLst/>
              <a:ahLst/>
              <a:cxnLst/>
              <a:rect l="l" t="t" r="r" b="b"/>
              <a:pathLst>
                <a:path w="252729" h="256539">
                  <a:moveTo>
                    <a:pt x="0" y="42049"/>
                  </a:moveTo>
                  <a:lnTo>
                    <a:pt x="3303" y="25679"/>
                  </a:lnTo>
                  <a:lnTo>
                    <a:pt x="12314" y="12314"/>
                  </a:lnTo>
                  <a:lnTo>
                    <a:pt x="25679" y="3303"/>
                  </a:lnTo>
                  <a:lnTo>
                    <a:pt x="42049" y="0"/>
                  </a:lnTo>
                  <a:lnTo>
                    <a:pt x="210248" y="0"/>
                  </a:lnTo>
                  <a:lnTo>
                    <a:pt x="226618" y="3303"/>
                  </a:lnTo>
                  <a:lnTo>
                    <a:pt x="239983" y="12314"/>
                  </a:lnTo>
                  <a:lnTo>
                    <a:pt x="248994" y="25679"/>
                  </a:lnTo>
                  <a:lnTo>
                    <a:pt x="252298" y="42049"/>
                  </a:lnTo>
                  <a:lnTo>
                    <a:pt x="252298" y="214109"/>
                  </a:lnTo>
                  <a:lnTo>
                    <a:pt x="248994" y="230479"/>
                  </a:lnTo>
                  <a:lnTo>
                    <a:pt x="239983" y="243844"/>
                  </a:lnTo>
                  <a:lnTo>
                    <a:pt x="226618" y="252855"/>
                  </a:lnTo>
                  <a:lnTo>
                    <a:pt x="210248" y="256158"/>
                  </a:lnTo>
                  <a:lnTo>
                    <a:pt x="42049" y="256158"/>
                  </a:lnTo>
                  <a:lnTo>
                    <a:pt x="25679" y="252855"/>
                  </a:lnTo>
                  <a:lnTo>
                    <a:pt x="12314" y="243844"/>
                  </a:lnTo>
                  <a:lnTo>
                    <a:pt x="3303" y="230479"/>
                  </a:lnTo>
                  <a:lnTo>
                    <a:pt x="0" y="214109"/>
                  </a:lnTo>
                  <a:lnTo>
                    <a:pt x="0" y="42049"/>
                  </a:lnTo>
                  <a:close/>
                </a:path>
              </a:pathLst>
            </a:custGeom>
            <a:ln w="28575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69" name="object 169"/>
          <p:cNvSpPr txBox="1"/>
          <p:nvPr/>
        </p:nvSpPr>
        <p:spPr>
          <a:xfrm>
            <a:off x="4325646" y="1543723"/>
            <a:ext cx="90170" cy="1517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2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80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D</a:t>
            </a:r>
            <a:endParaRPr kumimoji="0" sz="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grpSp>
        <p:nvGrpSpPr>
          <p:cNvPr id="170" name="object 170"/>
          <p:cNvGrpSpPr/>
          <p:nvPr/>
        </p:nvGrpSpPr>
        <p:grpSpPr>
          <a:xfrm>
            <a:off x="2060308" y="1615109"/>
            <a:ext cx="3168650" cy="2155190"/>
            <a:chOff x="2060308" y="1615109"/>
            <a:chExt cx="3168650" cy="2155190"/>
          </a:xfrm>
        </p:grpSpPr>
        <p:sp>
          <p:nvSpPr>
            <p:cNvPr id="171" name="object 171"/>
            <p:cNvSpPr/>
            <p:nvPr/>
          </p:nvSpPr>
          <p:spPr>
            <a:xfrm>
              <a:off x="2060308" y="1615566"/>
              <a:ext cx="368935" cy="88265"/>
            </a:xfrm>
            <a:custGeom>
              <a:avLst/>
              <a:gdLst/>
              <a:ahLst/>
              <a:cxnLst/>
              <a:rect l="l" t="t" r="r" b="b"/>
              <a:pathLst>
                <a:path w="368935" h="88264">
                  <a:moveTo>
                    <a:pt x="93167" y="0"/>
                  </a:moveTo>
                  <a:lnTo>
                    <a:pt x="0" y="0"/>
                  </a:lnTo>
                  <a:lnTo>
                    <a:pt x="0" y="87744"/>
                  </a:lnTo>
                  <a:lnTo>
                    <a:pt x="93167" y="87744"/>
                  </a:lnTo>
                  <a:lnTo>
                    <a:pt x="93167" y="0"/>
                  </a:lnTo>
                  <a:close/>
                </a:path>
                <a:path w="368935" h="88264">
                  <a:moveTo>
                    <a:pt x="232079" y="0"/>
                  </a:moveTo>
                  <a:lnTo>
                    <a:pt x="138912" y="0"/>
                  </a:lnTo>
                  <a:lnTo>
                    <a:pt x="138912" y="87744"/>
                  </a:lnTo>
                  <a:lnTo>
                    <a:pt x="232079" y="87744"/>
                  </a:lnTo>
                  <a:lnTo>
                    <a:pt x="232079" y="0"/>
                  </a:lnTo>
                  <a:close/>
                </a:path>
                <a:path w="368935" h="88264">
                  <a:moveTo>
                    <a:pt x="368884" y="0"/>
                  </a:moveTo>
                  <a:lnTo>
                    <a:pt x="275717" y="0"/>
                  </a:lnTo>
                  <a:lnTo>
                    <a:pt x="275717" y="87744"/>
                  </a:lnTo>
                  <a:lnTo>
                    <a:pt x="368884" y="87744"/>
                  </a:lnTo>
                  <a:lnTo>
                    <a:pt x="368884" y="0"/>
                  </a:lnTo>
                  <a:close/>
                </a:path>
              </a:pathLst>
            </a:custGeom>
            <a:solidFill>
              <a:srgbClr val="1F497D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2" name="object 172"/>
            <p:cNvSpPr/>
            <p:nvPr/>
          </p:nvSpPr>
          <p:spPr>
            <a:xfrm>
              <a:off x="2153465" y="1659444"/>
              <a:ext cx="325120" cy="0"/>
            </a:xfrm>
            <a:custGeom>
              <a:avLst/>
              <a:gdLst/>
              <a:ahLst/>
              <a:cxnLst/>
              <a:rect l="l" t="t" r="r" b="b"/>
              <a:pathLst>
                <a:path w="325119">
                  <a:moveTo>
                    <a:pt x="0" y="0"/>
                  </a:moveTo>
                  <a:lnTo>
                    <a:pt x="325069" y="0"/>
                  </a:lnTo>
                </a:path>
              </a:pathLst>
            </a:custGeom>
            <a:ln w="19050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3" name="object 173"/>
            <p:cNvSpPr/>
            <p:nvPr/>
          </p:nvSpPr>
          <p:spPr>
            <a:xfrm>
              <a:off x="2064842" y="1615566"/>
              <a:ext cx="507365" cy="1130300"/>
            </a:xfrm>
            <a:custGeom>
              <a:avLst/>
              <a:gdLst/>
              <a:ahLst/>
              <a:cxnLst/>
              <a:rect l="l" t="t" r="r" b="b"/>
              <a:pathLst>
                <a:path w="507364" h="1130300">
                  <a:moveTo>
                    <a:pt x="93167" y="1036218"/>
                  </a:moveTo>
                  <a:lnTo>
                    <a:pt x="0" y="1036218"/>
                  </a:lnTo>
                  <a:lnTo>
                    <a:pt x="0" y="1129855"/>
                  </a:lnTo>
                  <a:lnTo>
                    <a:pt x="93167" y="1129855"/>
                  </a:lnTo>
                  <a:lnTo>
                    <a:pt x="93167" y="1036218"/>
                  </a:lnTo>
                  <a:close/>
                </a:path>
                <a:path w="507364" h="1130300">
                  <a:moveTo>
                    <a:pt x="232079" y="1036218"/>
                  </a:moveTo>
                  <a:lnTo>
                    <a:pt x="138912" y="1036218"/>
                  </a:lnTo>
                  <a:lnTo>
                    <a:pt x="138912" y="1129855"/>
                  </a:lnTo>
                  <a:lnTo>
                    <a:pt x="232079" y="1129855"/>
                  </a:lnTo>
                  <a:lnTo>
                    <a:pt x="232079" y="1036218"/>
                  </a:lnTo>
                  <a:close/>
                </a:path>
                <a:path w="507364" h="1130300">
                  <a:moveTo>
                    <a:pt x="368884" y="1036218"/>
                  </a:moveTo>
                  <a:lnTo>
                    <a:pt x="275717" y="1036218"/>
                  </a:lnTo>
                  <a:lnTo>
                    <a:pt x="275717" y="1129855"/>
                  </a:lnTo>
                  <a:lnTo>
                    <a:pt x="368884" y="1129855"/>
                  </a:lnTo>
                  <a:lnTo>
                    <a:pt x="368884" y="1036218"/>
                  </a:lnTo>
                  <a:close/>
                </a:path>
                <a:path w="507364" h="1130300">
                  <a:moveTo>
                    <a:pt x="506869" y="0"/>
                  </a:moveTo>
                  <a:lnTo>
                    <a:pt x="413702" y="0"/>
                  </a:lnTo>
                  <a:lnTo>
                    <a:pt x="413702" y="87744"/>
                  </a:lnTo>
                  <a:lnTo>
                    <a:pt x="506869" y="87744"/>
                  </a:lnTo>
                  <a:lnTo>
                    <a:pt x="506869" y="0"/>
                  </a:lnTo>
                  <a:close/>
                </a:path>
              </a:pathLst>
            </a:custGeom>
            <a:solidFill>
              <a:srgbClr val="1F497D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4" name="object 174"/>
            <p:cNvSpPr/>
            <p:nvPr/>
          </p:nvSpPr>
          <p:spPr>
            <a:xfrm>
              <a:off x="2157999" y="2698605"/>
              <a:ext cx="316230" cy="2540"/>
            </a:xfrm>
            <a:custGeom>
              <a:avLst/>
              <a:gdLst/>
              <a:ahLst/>
              <a:cxnLst/>
              <a:rect l="l" t="t" r="r" b="b"/>
              <a:pathLst>
                <a:path w="316230" h="2539">
                  <a:moveTo>
                    <a:pt x="0" y="0"/>
                  </a:moveTo>
                  <a:lnTo>
                    <a:pt x="316001" y="1968"/>
                  </a:lnTo>
                </a:path>
              </a:pathLst>
            </a:custGeom>
            <a:ln w="19050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5" name="object 175"/>
            <p:cNvSpPr/>
            <p:nvPr/>
          </p:nvSpPr>
          <p:spPr>
            <a:xfrm>
              <a:off x="2068322" y="2653753"/>
              <a:ext cx="499109" cy="1115060"/>
            </a:xfrm>
            <a:custGeom>
              <a:avLst/>
              <a:gdLst/>
              <a:ahLst/>
              <a:cxnLst/>
              <a:rect l="l" t="t" r="r" b="b"/>
              <a:pathLst>
                <a:path w="499110" h="1115060">
                  <a:moveTo>
                    <a:pt x="93167" y="1021168"/>
                  </a:moveTo>
                  <a:lnTo>
                    <a:pt x="0" y="1021168"/>
                  </a:lnTo>
                  <a:lnTo>
                    <a:pt x="0" y="1114818"/>
                  </a:lnTo>
                  <a:lnTo>
                    <a:pt x="93167" y="1114818"/>
                  </a:lnTo>
                  <a:lnTo>
                    <a:pt x="93167" y="1021168"/>
                  </a:lnTo>
                  <a:close/>
                </a:path>
                <a:path w="499110" h="1115060">
                  <a:moveTo>
                    <a:pt x="232092" y="1021168"/>
                  </a:moveTo>
                  <a:lnTo>
                    <a:pt x="138925" y="1021168"/>
                  </a:lnTo>
                  <a:lnTo>
                    <a:pt x="138925" y="1114818"/>
                  </a:lnTo>
                  <a:lnTo>
                    <a:pt x="232092" y="1114818"/>
                  </a:lnTo>
                  <a:lnTo>
                    <a:pt x="232092" y="1021168"/>
                  </a:lnTo>
                  <a:close/>
                </a:path>
                <a:path w="499110" h="1115060">
                  <a:moveTo>
                    <a:pt x="368896" y="1021168"/>
                  </a:moveTo>
                  <a:lnTo>
                    <a:pt x="275729" y="1021168"/>
                  </a:lnTo>
                  <a:lnTo>
                    <a:pt x="275729" y="1114818"/>
                  </a:lnTo>
                  <a:lnTo>
                    <a:pt x="368896" y="1114818"/>
                  </a:lnTo>
                  <a:lnTo>
                    <a:pt x="368896" y="1021168"/>
                  </a:lnTo>
                  <a:close/>
                </a:path>
                <a:path w="499110" h="1115060">
                  <a:moveTo>
                    <a:pt x="498843" y="0"/>
                  </a:moveTo>
                  <a:lnTo>
                    <a:pt x="405676" y="0"/>
                  </a:lnTo>
                  <a:lnTo>
                    <a:pt x="405676" y="93637"/>
                  </a:lnTo>
                  <a:lnTo>
                    <a:pt x="498843" y="93637"/>
                  </a:lnTo>
                  <a:lnTo>
                    <a:pt x="498843" y="0"/>
                  </a:lnTo>
                  <a:close/>
                </a:path>
              </a:pathLst>
            </a:custGeom>
            <a:solidFill>
              <a:srgbClr val="1F497D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6" name="object 176"/>
            <p:cNvSpPr/>
            <p:nvPr/>
          </p:nvSpPr>
          <p:spPr>
            <a:xfrm>
              <a:off x="2161481" y="3721745"/>
              <a:ext cx="317500" cy="1270"/>
            </a:xfrm>
            <a:custGeom>
              <a:avLst/>
              <a:gdLst/>
              <a:ahLst/>
              <a:cxnLst/>
              <a:rect l="l" t="t" r="r" b="b"/>
              <a:pathLst>
                <a:path w="317500" h="1270">
                  <a:moveTo>
                    <a:pt x="0" y="0"/>
                  </a:moveTo>
                  <a:lnTo>
                    <a:pt x="317055" y="1130"/>
                  </a:lnTo>
                </a:path>
              </a:pathLst>
            </a:custGeom>
            <a:ln w="19050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7" name="object 177"/>
            <p:cNvSpPr/>
            <p:nvPr/>
          </p:nvSpPr>
          <p:spPr>
            <a:xfrm>
              <a:off x="2478544" y="1615566"/>
              <a:ext cx="1287780" cy="2154555"/>
            </a:xfrm>
            <a:custGeom>
              <a:avLst/>
              <a:gdLst/>
              <a:ahLst/>
              <a:cxnLst/>
              <a:rect l="l" t="t" r="r" b="b"/>
              <a:pathLst>
                <a:path w="1287779" h="2154554">
                  <a:moveTo>
                    <a:pt x="93167" y="2060498"/>
                  </a:moveTo>
                  <a:lnTo>
                    <a:pt x="0" y="2060498"/>
                  </a:lnTo>
                  <a:lnTo>
                    <a:pt x="0" y="2154136"/>
                  </a:lnTo>
                  <a:lnTo>
                    <a:pt x="93167" y="2154136"/>
                  </a:lnTo>
                  <a:lnTo>
                    <a:pt x="93167" y="2060498"/>
                  </a:lnTo>
                  <a:close/>
                </a:path>
                <a:path w="1287779" h="2154554">
                  <a:moveTo>
                    <a:pt x="1011961" y="0"/>
                  </a:moveTo>
                  <a:lnTo>
                    <a:pt x="918794" y="0"/>
                  </a:lnTo>
                  <a:lnTo>
                    <a:pt x="918794" y="87744"/>
                  </a:lnTo>
                  <a:lnTo>
                    <a:pt x="1011961" y="87744"/>
                  </a:lnTo>
                  <a:lnTo>
                    <a:pt x="1011961" y="0"/>
                  </a:lnTo>
                  <a:close/>
                </a:path>
                <a:path w="1287779" h="2154554">
                  <a:moveTo>
                    <a:pt x="1150874" y="0"/>
                  </a:moveTo>
                  <a:lnTo>
                    <a:pt x="1057706" y="0"/>
                  </a:lnTo>
                  <a:lnTo>
                    <a:pt x="1057706" y="87744"/>
                  </a:lnTo>
                  <a:lnTo>
                    <a:pt x="1150874" y="87744"/>
                  </a:lnTo>
                  <a:lnTo>
                    <a:pt x="1150874" y="0"/>
                  </a:lnTo>
                  <a:close/>
                </a:path>
                <a:path w="1287779" h="2154554">
                  <a:moveTo>
                    <a:pt x="1287678" y="0"/>
                  </a:moveTo>
                  <a:lnTo>
                    <a:pt x="1194511" y="0"/>
                  </a:lnTo>
                  <a:lnTo>
                    <a:pt x="1194511" y="87744"/>
                  </a:lnTo>
                  <a:lnTo>
                    <a:pt x="1287678" y="87744"/>
                  </a:lnTo>
                  <a:lnTo>
                    <a:pt x="1287678" y="0"/>
                  </a:lnTo>
                  <a:close/>
                </a:path>
              </a:pathLst>
            </a:custGeom>
            <a:solidFill>
              <a:srgbClr val="1F497D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8" name="object 178"/>
            <p:cNvSpPr/>
            <p:nvPr/>
          </p:nvSpPr>
          <p:spPr>
            <a:xfrm>
              <a:off x="3490495" y="1658984"/>
              <a:ext cx="321945" cy="635"/>
            </a:xfrm>
            <a:custGeom>
              <a:avLst/>
              <a:gdLst/>
              <a:ahLst/>
              <a:cxnLst/>
              <a:rect l="l" t="t" r="r" b="b"/>
              <a:pathLst>
                <a:path w="321945" h="635">
                  <a:moveTo>
                    <a:pt x="0" y="457"/>
                  </a:moveTo>
                  <a:lnTo>
                    <a:pt x="321487" y="0"/>
                  </a:lnTo>
                </a:path>
              </a:pathLst>
            </a:custGeom>
            <a:ln w="19050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9" name="object 179"/>
            <p:cNvSpPr/>
            <p:nvPr/>
          </p:nvSpPr>
          <p:spPr>
            <a:xfrm>
              <a:off x="3811981" y="1615109"/>
              <a:ext cx="1282065" cy="97790"/>
            </a:xfrm>
            <a:custGeom>
              <a:avLst/>
              <a:gdLst/>
              <a:ahLst/>
              <a:cxnLst/>
              <a:rect l="l" t="t" r="r" b="b"/>
              <a:pathLst>
                <a:path w="1282064" h="97789">
                  <a:moveTo>
                    <a:pt x="93167" y="0"/>
                  </a:moveTo>
                  <a:lnTo>
                    <a:pt x="0" y="0"/>
                  </a:lnTo>
                  <a:lnTo>
                    <a:pt x="0" y="87744"/>
                  </a:lnTo>
                  <a:lnTo>
                    <a:pt x="93167" y="87744"/>
                  </a:lnTo>
                  <a:lnTo>
                    <a:pt x="93167" y="0"/>
                  </a:lnTo>
                  <a:close/>
                </a:path>
                <a:path w="1282064" h="97789">
                  <a:moveTo>
                    <a:pt x="1006017" y="16675"/>
                  </a:moveTo>
                  <a:lnTo>
                    <a:pt x="912850" y="16675"/>
                  </a:lnTo>
                  <a:lnTo>
                    <a:pt x="912850" y="97269"/>
                  </a:lnTo>
                  <a:lnTo>
                    <a:pt x="1006017" y="97269"/>
                  </a:lnTo>
                  <a:lnTo>
                    <a:pt x="1006017" y="16675"/>
                  </a:lnTo>
                  <a:close/>
                </a:path>
                <a:path w="1282064" h="97789">
                  <a:moveTo>
                    <a:pt x="1144943" y="16675"/>
                  </a:moveTo>
                  <a:lnTo>
                    <a:pt x="1051775" y="16675"/>
                  </a:lnTo>
                  <a:lnTo>
                    <a:pt x="1051775" y="97269"/>
                  </a:lnTo>
                  <a:lnTo>
                    <a:pt x="1144943" y="97269"/>
                  </a:lnTo>
                  <a:lnTo>
                    <a:pt x="1144943" y="16675"/>
                  </a:lnTo>
                  <a:close/>
                </a:path>
                <a:path w="1282064" h="97789">
                  <a:moveTo>
                    <a:pt x="1281747" y="16675"/>
                  </a:moveTo>
                  <a:lnTo>
                    <a:pt x="1188580" y="16675"/>
                  </a:lnTo>
                  <a:lnTo>
                    <a:pt x="1188580" y="97269"/>
                  </a:lnTo>
                  <a:lnTo>
                    <a:pt x="1281747" y="97269"/>
                  </a:lnTo>
                  <a:lnTo>
                    <a:pt x="1281747" y="16675"/>
                  </a:lnTo>
                  <a:close/>
                </a:path>
              </a:pathLst>
            </a:custGeom>
            <a:solidFill>
              <a:srgbClr val="1F497D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0" name="object 180"/>
            <p:cNvSpPr/>
            <p:nvPr/>
          </p:nvSpPr>
          <p:spPr>
            <a:xfrm>
              <a:off x="4817999" y="1672085"/>
              <a:ext cx="318135" cy="0"/>
            </a:xfrm>
            <a:custGeom>
              <a:avLst/>
              <a:gdLst/>
              <a:ahLst/>
              <a:cxnLst/>
              <a:rect l="l" t="t" r="r" b="b"/>
              <a:pathLst>
                <a:path w="318135">
                  <a:moveTo>
                    <a:pt x="0" y="0"/>
                  </a:moveTo>
                  <a:lnTo>
                    <a:pt x="317715" y="0"/>
                  </a:lnTo>
                </a:path>
              </a:pathLst>
            </a:custGeom>
            <a:ln w="19050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1" name="object 181"/>
            <p:cNvSpPr/>
            <p:nvPr/>
          </p:nvSpPr>
          <p:spPr>
            <a:xfrm>
              <a:off x="5135715" y="1631784"/>
              <a:ext cx="93345" cy="80645"/>
            </a:xfrm>
            <a:custGeom>
              <a:avLst/>
              <a:gdLst/>
              <a:ahLst/>
              <a:cxnLst/>
              <a:rect l="l" t="t" r="r" b="b"/>
              <a:pathLst>
                <a:path w="93345" h="80644">
                  <a:moveTo>
                    <a:pt x="93167" y="0"/>
                  </a:moveTo>
                  <a:lnTo>
                    <a:pt x="0" y="0"/>
                  </a:lnTo>
                  <a:lnTo>
                    <a:pt x="0" y="80594"/>
                  </a:lnTo>
                  <a:lnTo>
                    <a:pt x="93167" y="80594"/>
                  </a:lnTo>
                  <a:lnTo>
                    <a:pt x="93167" y="0"/>
                  </a:lnTo>
                  <a:close/>
                </a:path>
              </a:pathLst>
            </a:custGeom>
            <a:solidFill>
              <a:srgbClr val="1F497D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82" name="object 18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 marR="0" lvl="0" indent="0" algn="l" defTabSz="914400" rtl="0" eaLnBrk="1" fontAlgn="auto" latinLnBrk="0" hangingPunct="1">
              <a:lnSpc>
                <a:spcPts val="12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pPr marL="38100" marR="0" lvl="0" indent="0" algn="l" defTabSz="914400" rtl="0" eaLnBrk="1" fontAlgn="auto" latinLnBrk="0" hangingPunct="1">
                <a:lnSpc>
                  <a:spcPts val="124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82407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87978" y="82548"/>
            <a:ext cx="236791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>
                <a:solidFill>
                  <a:schemeClr val="accent1"/>
                </a:solidFill>
              </a:rPr>
              <a:t>Ordering</a:t>
            </a:r>
            <a:r>
              <a:rPr spc="-80" dirty="0">
                <a:solidFill>
                  <a:schemeClr val="accent1"/>
                </a:solidFill>
              </a:rPr>
              <a:t> </a:t>
            </a:r>
            <a:r>
              <a:rPr spc="-10" dirty="0">
                <a:solidFill>
                  <a:schemeClr val="accent1"/>
                </a:solidFill>
              </a:rPr>
              <a:t>Service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83540" y="911606"/>
            <a:ext cx="8192770" cy="636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lvl="0" indent="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The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ordering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service 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packages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transactions 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into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blocks 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to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be 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delivered 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to 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peers. 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Communication with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the service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is via</a:t>
            </a:r>
            <a:r>
              <a:rPr kumimoji="0" sz="200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channels.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290972" y="1827468"/>
            <a:ext cx="5413375" cy="1991360"/>
          </a:xfrm>
          <a:prstGeom prst="rect">
            <a:avLst/>
          </a:prstGeom>
        </p:spPr>
        <p:txBody>
          <a:bodyPr vert="horz" wrap="square" lIns="0" tIns="882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6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5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Different </a:t>
            </a:r>
            <a:r>
              <a:rPr kumimoji="0" sz="165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configuration </a:t>
            </a:r>
            <a:r>
              <a:rPr kumimoji="0" sz="16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options </a:t>
            </a:r>
            <a:r>
              <a:rPr kumimoji="0" sz="165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for </a:t>
            </a:r>
            <a:r>
              <a:rPr kumimoji="0" sz="16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the </a:t>
            </a:r>
            <a:r>
              <a:rPr kumimoji="0" sz="16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ordering </a:t>
            </a:r>
            <a:r>
              <a:rPr kumimoji="0" sz="16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service</a:t>
            </a:r>
            <a:r>
              <a:rPr kumimoji="0" sz="165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16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include:</a:t>
            </a:r>
            <a:endParaRPr kumimoji="0" sz="16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192405" marR="0" lvl="0" indent="-18034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/>
              <a:buChar char="–"/>
              <a:tabLst>
                <a:tab pos="193040" algn="l"/>
              </a:tabLst>
              <a:defRPr/>
            </a:pPr>
            <a:r>
              <a:rPr kumimoji="0" sz="1650" b="0" i="0" u="none" strike="noStrike" kern="1200" cap="none" spc="-15" normalizeH="0" baseline="0" noProof="0" dirty="0">
                <a:ln>
                  <a:noFill/>
                </a:ln>
                <a:solidFill>
                  <a:srgbClr val="2163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SOLO</a:t>
            </a:r>
            <a:endParaRPr kumimoji="0" sz="16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365760" marR="0" lvl="1" indent="-17399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366395" algn="l"/>
              </a:tabLst>
              <a:defRPr/>
            </a:pPr>
            <a:r>
              <a:rPr kumimoji="0" sz="16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Single </a:t>
            </a:r>
            <a:r>
              <a:rPr kumimoji="0" sz="16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node </a:t>
            </a:r>
            <a:r>
              <a:rPr kumimoji="0" sz="165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for</a:t>
            </a:r>
            <a:r>
              <a:rPr kumimoji="0" sz="165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16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development</a:t>
            </a:r>
            <a:endParaRPr kumimoji="0" sz="16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192405" marR="0" lvl="0" indent="-18034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/>
              <a:buChar char="–"/>
              <a:tabLst>
                <a:tab pos="193040" algn="l"/>
              </a:tabLst>
              <a:defRPr/>
            </a:pPr>
            <a:r>
              <a:rPr kumimoji="0" sz="1650" b="0" i="0" u="none" strike="noStrike" kern="1200" cap="none" spc="-15" normalizeH="0" baseline="0" noProof="0" dirty="0">
                <a:ln>
                  <a:noFill/>
                </a:ln>
                <a:solidFill>
                  <a:srgbClr val="2163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Kafka </a:t>
            </a:r>
            <a:r>
              <a:rPr kumimoji="0" sz="16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: </a:t>
            </a:r>
            <a:r>
              <a:rPr kumimoji="0" sz="165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Crash fault tolerant</a:t>
            </a:r>
            <a:r>
              <a:rPr kumimoji="0" sz="165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16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consensus</a:t>
            </a:r>
            <a:endParaRPr kumimoji="0" sz="16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365760" marR="0" lvl="1" indent="-17399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366395" algn="l"/>
              </a:tabLst>
              <a:defRPr/>
            </a:pPr>
            <a:r>
              <a:rPr kumimoji="0" sz="16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3 </a:t>
            </a:r>
            <a:r>
              <a:rPr kumimoji="0" sz="16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nodes</a:t>
            </a:r>
            <a:r>
              <a:rPr kumimoji="0" sz="165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16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minimum</a:t>
            </a:r>
            <a:endParaRPr kumimoji="0" sz="16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365760" marR="0" lvl="1" indent="-17399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366395" algn="l"/>
              </a:tabLst>
              <a:defRPr/>
            </a:pPr>
            <a:r>
              <a:rPr kumimoji="0" sz="16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Odd number of </a:t>
            </a:r>
            <a:r>
              <a:rPr kumimoji="0" sz="16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nodes</a:t>
            </a:r>
            <a:r>
              <a:rPr kumimoji="0" sz="1650" b="0" i="0" u="none" strike="noStrike" kern="1200" cap="none" spc="-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16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recommended</a:t>
            </a:r>
            <a:endParaRPr kumimoji="0" sz="16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219200" y="1962150"/>
            <a:ext cx="1709420" cy="1609090"/>
            <a:chOff x="1219200" y="1962150"/>
            <a:chExt cx="1709420" cy="1609090"/>
          </a:xfrm>
        </p:grpSpPr>
        <p:sp>
          <p:nvSpPr>
            <p:cNvPr id="6" name="object 6"/>
            <p:cNvSpPr/>
            <p:nvPr/>
          </p:nvSpPr>
          <p:spPr>
            <a:xfrm>
              <a:off x="1219200" y="1962150"/>
              <a:ext cx="1709420" cy="1609090"/>
            </a:xfrm>
            <a:custGeom>
              <a:avLst/>
              <a:gdLst/>
              <a:ahLst/>
              <a:cxnLst/>
              <a:rect l="l" t="t" r="r" b="b"/>
              <a:pathLst>
                <a:path w="1709420" h="1609089">
                  <a:moveTo>
                    <a:pt x="1441145" y="0"/>
                  </a:moveTo>
                  <a:lnTo>
                    <a:pt x="268173" y="0"/>
                  </a:lnTo>
                  <a:lnTo>
                    <a:pt x="219968" y="4320"/>
                  </a:lnTo>
                  <a:lnTo>
                    <a:pt x="174599" y="16777"/>
                  </a:lnTo>
                  <a:lnTo>
                    <a:pt x="132821" y="36613"/>
                  </a:lnTo>
                  <a:lnTo>
                    <a:pt x="95392" y="63071"/>
                  </a:lnTo>
                  <a:lnTo>
                    <a:pt x="63071" y="95392"/>
                  </a:lnTo>
                  <a:lnTo>
                    <a:pt x="36613" y="132821"/>
                  </a:lnTo>
                  <a:lnTo>
                    <a:pt x="16777" y="174599"/>
                  </a:lnTo>
                  <a:lnTo>
                    <a:pt x="4320" y="219968"/>
                  </a:lnTo>
                  <a:lnTo>
                    <a:pt x="0" y="268173"/>
                  </a:lnTo>
                  <a:lnTo>
                    <a:pt x="0" y="1340827"/>
                  </a:lnTo>
                  <a:lnTo>
                    <a:pt x="4320" y="1389032"/>
                  </a:lnTo>
                  <a:lnTo>
                    <a:pt x="16777" y="1434401"/>
                  </a:lnTo>
                  <a:lnTo>
                    <a:pt x="36613" y="1476179"/>
                  </a:lnTo>
                  <a:lnTo>
                    <a:pt x="63071" y="1513608"/>
                  </a:lnTo>
                  <a:lnTo>
                    <a:pt x="95392" y="1545929"/>
                  </a:lnTo>
                  <a:lnTo>
                    <a:pt x="132821" y="1572387"/>
                  </a:lnTo>
                  <a:lnTo>
                    <a:pt x="174599" y="1592223"/>
                  </a:lnTo>
                  <a:lnTo>
                    <a:pt x="219968" y="1604680"/>
                  </a:lnTo>
                  <a:lnTo>
                    <a:pt x="268173" y="1609001"/>
                  </a:lnTo>
                  <a:lnTo>
                    <a:pt x="1441145" y="1609001"/>
                  </a:lnTo>
                  <a:lnTo>
                    <a:pt x="1489349" y="1604680"/>
                  </a:lnTo>
                  <a:lnTo>
                    <a:pt x="1534719" y="1592223"/>
                  </a:lnTo>
                  <a:lnTo>
                    <a:pt x="1576497" y="1572387"/>
                  </a:lnTo>
                  <a:lnTo>
                    <a:pt x="1613925" y="1545929"/>
                  </a:lnTo>
                  <a:lnTo>
                    <a:pt x="1646247" y="1513608"/>
                  </a:lnTo>
                  <a:lnTo>
                    <a:pt x="1672704" y="1476179"/>
                  </a:lnTo>
                  <a:lnTo>
                    <a:pt x="1692540" y="1434401"/>
                  </a:lnTo>
                  <a:lnTo>
                    <a:pt x="1704997" y="1389032"/>
                  </a:lnTo>
                  <a:lnTo>
                    <a:pt x="1709318" y="1340827"/>
                  </a:lnTo>
                  <a:lnTo>
                    <a:pt x="1709318" y="268173"/>
                  </a:lnTo>
                  <a:lnTo>
                    <a:pt x="1704997" y="219968"/>
                  </a:lnTo>
                  <a:lnTo>
                    <a:pt x="1692540" y="174599"/>
                  </a:lnTo>
                  <a:lnTo>
                    <a:pt x="1672704" y="132821"/>
                  </a:lnTo>
                  <a:lnTo>
                    <a:pt x="1646247" y="95392"/>
                  </a:lnTo>
                  <a:lnTo>
                    <a:pt x="1613925" y="63071"/>
                  </a:lnTo>
                  <a:lnTo>
                    <a:pt x="1576497" y="36613"/>
                  </a:lnTo>
                  <a:lnTo>
                    <a:pt x="1534719" y="16777"/>
                  </a:lnTo>
                  <a:lnTo>
                    <a:pt x="1489349" y="4320"/>
                  </a:lnTo>
                  <a:lnTo>
                    <a:pt x="1441145" y="0"/>
                  </a:lnTo>
                  <a:close/>
                </a:path>
              </a:pathLst>
            </a:custGeom>
            <a:solidFill>
              <a:srgbClr val="CCC1DA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10636" y="2793491"/>
              <a:ext cx="711698" cy="711695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39595" y="2831591"/>
              <a:ext cx="720839" cy="725423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366276" y="2825620"/>
              <a:ext cx="598805" cy="598805"/>
            </a:xfrm>
            <a:custGeom>
              <a:avLst/>
              <a:gdLst/>
              <a:ahLst/>
              <a:cxnLst/>
              <a:rect l="l" t="t" r="r" b="b"/>
              <a:pathLst>
                <a:path w="598805" h="598804">
                  <a:moveTo>
                    <a:pt x="498500" y="0"/>
                  </a:moveTo>
                  <a:lnTo>
                    <a:pt x="99707" y="0"/>
                  </a:lnTo>
                  <a:lnTo>
                    <a:pt x="60896" y="7835"/>
                  </a:lnTo>
                  <a:lnTo>
                    <a:pt x="29203" y="29203"/>
                  </a:lnTo>
                  <a:lnTo>
                    <a:pt x="7835" y="60896"/>
                  </a:lnTo>
                  <a:lnTo>
                    <a:pt x="0" y="99707"/>
                  </a:lnTo>
                  <a:lnTo>
                    <a:pt x="0" y="498500"/>
                  </a:lnTo>
                  <a:lnTo>
                    <a:pt x="7835" y="537311"/>
                  </a:lnTo>
                  <a:lnTo>
                    <a:pt x="29203" y="569004"/>
                  </a:lnTo>
                  <a:lnTo>
                    <a:pt x="60896" y="590372"/>
                  </a:lnTo>
                  <a:lnTo>
                    <a:pt x="99707" y="598208"/>
                  </a:lnTo>
                  <a:lnTo>
                    <a:pt x="498500" y="598208"/>
                  </a:lnTo>
                  <a:lnTo>
                    <a:pt x="537303" y="590372"/>
                  </a:lnTo>
                  <a:lnTo>
                    <a:pt x="568993" y="569004"/>
                  </a:lnTo>
                  <a:lnTo>
                    <a:pt x="590360" y="537311"/>
                  </a:lnTo>
                  <a:lnTo>
                    <a:pt x="598195" y="498500"/>
                  </a:lnTo>
                  <a:lnTo>
                    <a:pt x="598195" y="99707"/>
                  </a:lnTo>
                  <a:lnTo>
                    <a:pt x="590360" y="60896"/>
                  </a:lnTo>
                  <a:lnTo>
                    <a:pt x="568993" y="29203"/>
                  </a:lnTo>
                  <a:lnTo>
                    <a:pt x="537303" y="7835"/>
                  </a:lnTo>
                  <a:lnTo>
                    <a:pt x="498500" y="0"/>
                  </a:lnTo>
                  <a:close/>
                </a:path>
              </a:pathLst>
            </a:custGeom>
            <a:solidFill>
              <a:srgbClr val="11D358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1366276" y="2825620"/>
              <a:ext cx="598805" cy="598805"/>
            </a:xfrm>
            <a:custGeom>
              <a:avLst/>
              <a:gdLst/>
              <a:ahLst/>
              <a:cxnLst/>
              <a:rect l="l" t="t" r="r" b="b"/>
              <a:pathLst>
                <a:path w="598805" h="598804">
                  <a:moveTo>
                    <a:pt x="0" y="99707"/>
                  </a:moveTo>
                  <a:lnTo>
                    <a:pt x="7835" y="60896"/>
                  </a:lnTo>
                  <a:lnTo>
                    <a:pt x="29203" y="29203"/>
                  </a:lnTo>
                  <a:lnTo>
                    <a:pt x="60896" y="7835"/>
                  </a:lnTo>
                  <a:lnTo>
                    <a:pt x="99707" y="0"/>
                  </a:lnTo>
                  <a:lnTo>
                    <a:pt x="498500" y="0"/>
                  </a:lnTo>
                  <a:lnTo>
                    <a:pt x="537303" y="7835"/>
                  </a:lnTo>
                  <a:lnTo>
                    <a:pt x="568993" y="29203"/>
                  </a:lnTo>
                  <a:lnTo>
                    <a:pt x="590360" y="60896"/>
                  </a:lnTo>
                  <a:lnTo>
                    <a:pt x="598195" y="99707"/>
                  </a:lnTo>
                  <a:lnTo>
                    <a:pt x="598195" y="498500"/>
                  </a:lnTo>
                  <a:lnTo>
                    <a:pt x="590360" y="537311"/>
                  </a:lnTo>
                  <a:lnTo>
                    <a:pt x="568993" y="569004"/>
                  </a:lnTo>
                  <a:lnTo>
                    <a:pt x="537303" y="590372"/>
                  </a:lnTo>
                  <a:lnTo>
                    <a:pt x="498500" y="598208"/>
                  </a:lnTo>
                  <a:lnTo>
                    <a:pt x="99707" y="598208"/>
                  </a:lnTo>
                  <a:lnTo>
                    <a:pt x="60896" y="590372"/>
                  </a:lnTo>
                  <a:lnTo>
                    <a:pt x="29203" y="569004"/>
                  </a:lnTo>
                  <a:lnTo>
                    <a:pt x="7835" y="537311"/>
                  </a:lnTo>
                  <a:lnTo>
                    <a:pt x="0" y="498500"/>
                  </a:lnTo>
                  <a:lnTo>
                    <a:pt x="0" y="99707"/>
                  </a:lnTo>
                  <a:close/>
                </a:path>
              </a:pathLst>
            </a:custGeom>
            <a:ln w="28575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10636" y="2046731"/>
              <a:ext cx="711698" cy="711704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39595" y="2086355"/>
              <a:ext cx="720839" cy="725423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1366276" y="2079294"/>
              <a:ext cx="598805" cy="598805"/>
            </a:xfrm>
            <a:custGeom>
              <a:avLst/>
              <a:gdLst/>
              <a:ahLst/>
              <a:cxnLst/>
              <a:rect l="l" t="t" r="r" b="b"/>
              <a:pathLst>
                <a:path w="598805" h="598805">
                  <a:moveTo>
                    <a:pt x="498500" y="0"/>
                  </a:moveTo>
                  <a:lnTo>
                    <a:pt x="99707" y="0"/>
                  </a:lnTo>
                  <a:lnTo>
                    <a:pt x="60896" y="7835"/>
                  </a:lnTo>
                  <a:lnTo>
                    <a:pt x="29203" y="29203"/>
                  </a:lnTo>
                  <a:lnTo>
                    <a:pt x="7835" y="60896"/>
                  </a:lnTo>
                  <a:lnTo>
                    <a:pt x="0" y="99707"/>
                  </a:lnTo>
                  <a:lnTo>
                    <a:pt x="0" y="498500"/>
                  </a:lnTo>
                  <a:lnTo>
                    <a:pt x="7835" y="537311"/>
                  </a:lnTo>
                  <a:lnTo>
                    <a:pt x="29203" y="569004"/>
                  </a:lnTo>
                  <a:lnTo>
                    <a:pt x="60896" y="590372"/>
                  </a:lnTo>
                  <a:lnTo>
                    <a:pt x="99707" y="598208"/>
                  </a:lnTo>
                  <a:lnTo>
                    <a:pt x="498500" y="598208"/>
                  </a:lnTo>
                  <a:lnTo>
                    <a:pt x="537303" y="590372"/>
                  </a:lnTo>
                  <a:lnTo>
                    <a:pt x="568993" y="569004"/>
                  </a:lnTo>
                  <a:lnTo>
                    <a:pt x="590360" y="537311"/>
                  </a:lnTo>
                  <a:lnTo>
                    <a:pt x="598195" y="498500"/>
                  </a:lnTo>
                  <a:lnTo>
                    <a:pt x="598195" y="99707"/>
                  </a:lnTo>
                  <a:lnTo>
                    <a:pt x="590360" y="60896"/>
                  </a:lnTo>
                  <a:lnTo>
                    <a:pt x="568993" y="29203"/>
                  </a:lnTo>
                  <a:lnTo>
                    <a:pt x="537303" y="7835"/>
                  </a:lnTo>
                  <a:lnTo>
                    <a:pt x="498500" y="0"/>
                  </a:lnTo>
                  <a:close/>
                </a:path>
              </a:pathLst>
            </a:custGeom>
            <a:solidFill>
              <a:srgbClr val="11D358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" name="object 14"/>
            <p:cNvSpPr/>
            <p:nvPr/>
          </p:nvSpPr>
          <p:spPr>
            <a:xfrm>
              <a:off x="1366276" y="2079294"/>
              <a:ext cx="598805" cy="598805"/>
            </a:xfrm>
            <a:custGeom>
              <a:avLst/>
              <a:gdLst/>
              <a:ahLst/>
              <a:cxnLst/>
              <a:rect l="l" t="t" r="r" b="b"/>
              <a:pathLst>
                <a:path w="598805" h="598805">
                  <a:moveTo>
                    <a:pt x="0" y="99707"/>
                  </a:moveTo>
                  <a:lnTo>
                    <a:pt x="7835" y="60896"/>
                  </a:lnTo>
                  <a:lnTo>
                    <a:pt x="29203" y="29203"/>
                  </a:lnTo>
                  <a:lnTo>
                    <a:pt x="60896" y="7835"/>
                  </a:lnTo>
                  <a:lnTo>
                    <a:pt x="99707" y="0"/>
                  </a:lnTo>
                  <a:lnTo>
                    <a:pt x="498500" y="0"/>
                  </a:lnTo>
                  <a:lnTo>
                    <a:pt x="537303" y="7835"/>
                  </a:lnTo>
                  <a:lnTo>
                    <a:pt x="568993" y="29203"/>
                  </a:lnTo>
                  <a:lnTo>
                    <a:pt x="590360" y="60896"/>
                  </a:lnTo>
                  <a:lnTo>
                    <a:pt x="598195" y="99707"/>
                  </a:lnTo>
                  <a:lnTo>
                    <a:pt x="598195" y="498500"/>
                  </a:lnTo>
                  <a:lnTo>
                    <a:pt x="590360" y="537311"/>
                  </a:lnTo>
                  <a:lnTo>
                    <a:pt x="568993" y="569004"/>
                  </a:lnTo>
                  <a:lnTo>
                    <a:pt x="537303" y="590372"/>
                  </a:lnTo>
                  <a:lnTo>
                    <a:pt x="498500" y="598208"/>
                  </a:lnTo>
                  <a:lnTo>
                    <a:pt x="99707" y="598208"/>
                  </a:lnTo>
                  <a:lnTo>
                    <a:pt x="60896" y="590372"/>
                  </a:lnTo>
                  <a:lnTo>
                    <a:pt x="29203" y="569004"/>
                  </a:lnTo>
                  <a:lnTo>
                    <a:pt x="7835" y="537311"/>
                  </a:lnTo>
                  <a:lnTo>
                    <a:pt x="0" y="498500"/>
                  </a:lnTo>
                  <a:lnTo>
                    <a:pt x="0" y="99707"/>
                  </a:lnTo>
                  <a:close/>
                </a:path>
              </a:pathLst>
            </a:custGeom>
            <a:ln w="28575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1551106" y="2163008"/>
            <a:ext cx="22732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2124452" y="2049779"/>
            <a:ext cx="749935" cy="765175"/>
            <a:chOff x="2124452" y="2049779"/>
            <a:chExt cx="749935" cy="765175"/>
          </a:xfrm>
        </p:grpSpPr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124452" y="2049779"/>
              <a:ext cx="711698" cy="711704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53412" y="2089403"/>
              <a:ext cx="720839" cy="725423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2179241" y="2082060"/>
              <a:ext cx="598805" cy="598805"/>
            </a:xfrm>
            <a:custGeom>
              <a:avLst/>
              <a:gdLst/>
              <a:ahLst/>
              <a:cxnLst/>
              <a:rect l="l" t="t" r="r" b="b"/>
              <a:pathLst>
                <a:path w="598805" h="598805">
                  <a:moveTo>
                    <a:pt x="498500" y="0"/>
                  </a:moveTo>
                  <a:lnTo>
                    <a:pt x="99707" y="0"/>
                  </a:lnTo>
                  <a:lnTo>
                    <a:pt x="60896" y="7835"/>
                  </a:lnTo>
                  <a:lnTo>
                    <a:pt x="29203" y="29203"/>
                  </a:lnTo>
                  <a:lnTo>
                    <a:pt x="7835" y="60896"/>
                  </a:lnTo>
                  <a:lnTo>
                    <a:pt x="0" y="99707"/>
                  </a:lnTo>
                  <a:lnTo>
                    <a:pt x="0" y="498500"/>
                  </a:lnTo>
                  <a:lnTo>
                    <a:pt x="7835" y="537311"/>
                  </a:lnTo>
                  <a:lnTo>
                    <a:pt x="29203" y="569004"/>
                  </a:lnTo>
                  <a:lnTo>
                    <a:pt x="60896" y="590372"/>
                  </a:lnTo>
                  <a:lnTo>
                    <a:pt x="99707" y="598208"/>
                  </a:lnTo>
                  <a:lnTo>
                    <a:pt x="498500" y="598208"/>
                  </a:lnTo>
                  <a:lnTo>
                    <a:pt x="537303" y="590372"/>
                  </a:lnTo>
                  <a:lnTo>
                    <a:pt x="568993" y="569004"/>
                  </a:lnTo>
                  <a:lnTo>
                    <a:pt x="590360" y="537311"/>
                  </a:lnTo>
                  <a:lnTo>
                    <a:pt x="598195" y="498500"/>
                  </a:lnTo>
                  <a:lnTo>
                    <a:pt x="598195" y="99707"/>
                  </a:lnTo>
                  <a:lnTo>
                    <a:pt x="590360" y="60896"/>
                  </a:lnTo>
                  <a:lnTo>
                    <a:pt x="568993" y="29203"/>
                  </a:lnTo>
                  <a:lnTo>
                    <a:pt x="537303" y="7835"/>
                  </a:lnTo>
                  <a:lnTo>
                    <a:pt x="498500" y="0"/>
                  </a:lnTo>
                  <a:close/>
                </a:path>
              </a:pathLst>
            </a:custGeom>
            <a:solidFill>
              <a:srgbClr val="11D358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" name="object 20"/>
            <p:cNvSpPr/>
            <p:nvPr/>
          </p:nvSpPr>
          <p:spPr>
            <a:xfrm>
              <a:off x="2179241" y="2082060"/>
              <a:ext cx="598805" cy="598805"/>
            </a:xfrm>
            <a:custGeom>
              <a:avLst/>
              <a:gdLst/>
              <a:ahLst/>
              <a:cxnLst/>
              <a:rect l="l" t="t" r="r" b="b"/>
              <a:pathLst>
                <a:path w="598805" h="598805">
                  <a:moveTo>
                    <a:pt x="0" y="99707"/>
                  </a:moveTo>
                  <a:lnTo>
                    <a:pt x="7835" y="60896"/>
                  </a:lnTo>
                  <a:lnTo>
                    <a:pt x="29203" y="29203"/>
                  </a:lnTo>
                  <a:lnTo>
                    <a:pt x="60896" y="7835"/>
                  </a:lnTo>
                  <a:lnTo>
                    <a:pt x="99707" y="0"/>
                  </a:lnTo>
                  <a:lnTo>
                    <a:pt x="498500" y="0"/>
                  </a:lnTo>
                  <a:lnTo>
                    <a:pt x="537303" y="7835"/>
                  </a:lnTo>
                  <a:lnTo>
                    <a:pt x="568993" y="29203"/>
                  </a:lnTo>
                  <a:lnTo>
                    <a:pt x="590360" y="60896"/>
                  </a:lnTo>
                  <a:lnTo>
                    <a:pt x="598195" y="99707"/>
                  </a:lnTo>
                  <a:lnTo>
                    <a:pt x="598195" y="498500"/>
                  </a:lnTo>
                  <a:lnTo>
                    <a:pt x="590360" y="537311"/>
                  </a:lnTo>
                  <a:lnTo>
                    <a:pt x="568993" y="569004"/>
                  </a:lnTo>
                  <a:lnTo>
                    <a:pt x="537303" y="590372"/>
                  </a:lnTo>
                  <a:lnTo>
                    <a:pt x="498500" y="598208"/>
                  </a:lnTo>
                  <a:lnTo>
                    <a:pt x="99707" y="598208"/>
                  </a:lnTo>
                  <a:lnTo>
                    <a:pt x="60896" y="590372"/>
                  </a:lnTo>
                  <a:lnTo>
                    <a:pt x="29203" y="569004"/>
                  </a:lnTo>
                  <a:lnTo>
                    <a:pt x="7835" y="537311"/>
                  </a:lnTo>
                  <a:lnTo>
                    <a:pt x="0" y="498500"/>
                  </a:lnTo>
                  <a:lnTo>
                    <a:pt x="0" y="99707"/>
                  </a:lnTo>
                  <a:close/>
                </a:path>
              </a:pathLst>
            </a:custGeom>
            <a:ln w="28575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2364071" y="2165772"/>
            <a:ext cx="22732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1655851" y="2368876"/>
            <a:ext cx="1212850" cy="1193165"/>
            <a:chOff x="1655851" y="2368876"/>
            <a:chExt cx="1212850" cy="1193165"/>
          </a:xfrm>
        </p:grpSpPr>
        <p:sp>
          <p:nvSpPr>
            <p:cNvPr id="23" name="object 23"/>
            <p:cNvSpPr/>
            <p:nvPr/>
          </p:nvSpPr>
          <p:spPr>
            <a:xfrm>
              <a:off x="1964475" y="2378401"/>
              <a:ext cx="215265" cy="3175"/>
            </a:xfrm>
            <a:custGeom>
              <a:avLst/>
              <a:gdLst/>
              <a:ahLst/>
              <a:cxnLst/>
              <a:rect l="l" t="t" r="r" b="b"/>
              <a:pathLst>
                <a:path w="215264" h="3175">
                  <a:moveTo>
                    <a:pt x="0" y="0"/>
                  </a:moveTo>
                  <a:lnTo>
                    <a:pt x="214769" y="2768"/>
                  </a:lnTo>
                </a:path>
              </a:pathLst>
            </a:custGeom>
            <a:ln w="19049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4" name="object 24"/>
            <p:cNvSpPr/>
            <p:nvPr/>
          </p:nvSpPr>
          <p:spPr>
            <a:xfrm>
              <a:off x="1964475" y="3124725"/>
              <a:ext cx="209550" cy="3810"/>
            </a:xfrm>
            <a:custGeom>
              <a:avLst/>
              <a:gdLst/>
              <a:ahLst/>
              <a:cxnLst/>
              <a:rect l="l" t="t" r="r" b="b"/>
              <a:pathLst>
                <a:path w="209550" h="3810">
                  <a:moveTo>
                    <a:pt x="-9524" y="1905"/>
                  </a:moveTo>
                  <a:lnTo>
                    <a:pt x="218909" y="1905"/>
                  </a:lnTo>
                </a:path>
              </a:pathLst>
            </a:custGeom>
            <a:ln w="22860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" name="object 25"/>
            <p:cNvSpPr/>
            <p:nvPr/>
          </p:nvSpPr>
          <p:spPr>
            <a:xfrm>
              <a:off x="1665376" y="2677500"/>
              <a:ext cx="0" cy="148590"/>
            </a:xfrm>
            <a:custGeom>
              <a:avLst/>
              <a:gdLst/>
              <a:ahLst/>
              <a:cxnLst/>
              <a:rect l="l" t="t" r="r" b="b"/>
              <a:pathLst>
                <a:path h="148589">
                  <a:moveTo>
                    <a:pt x="0" y="0"/>
                  </a:moveTo>
                  <a:lnTo>
                    <a:pt x="0" y="148120"/>
                  </a:lnTo>
                </a:path>
              </a:pathLst>
            </a:custGeom>
            <a:ln w="19050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" name="object 26"/>
            <p:cNvSpPr/>
            <p:nvPr/>
          </p:nvSpPr>
          <p:spPr>
            <a:xfrm>
              <a:off x="2472956" y="2680265"/>
              <a:ext cx="5715" cy="149225"/>
            </a:xfrm>
            <a:custGeom>
              <a:avLst/>
              <a:gdLst/>
              <a:ahLst/>
              <a:cxnLst/>
              <a:rect l="l" t="t" r="r" b="b"/>
              <a:pathLst>
                <a:path w="5714" h="149225">
                  <a:moveTo>
                    <a:pt x="2692" y="-9524"/>
                  </a:moveTo>
                  <a:lnTo>
                    <a:pt x="2692" y="158699"/>
                  </a:lnTo>
                </a:path>
              </a:pathLst>
            </a:custGeom>
            <a:ln w="24434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7" name="object 27"/>
            <p:cNvSpPr/>
            <p:nvPr/>
          </p:nvSpPr>
          <p:spPr>
            <a:xfrm>
              <a:off x="1940241" y="2651149"/>
              <a:ext cx="288290" cy="215265"/>
            </a:xfrm>
            <a:custGeom>
              <a:avLst/>
              <a:gdLst/>
              <a:ahLst/>
              <a:cxnLst/>
              <a:rect l="l" t="t" r="r" b="b"/>
              <a:pathLst>
                <a:path w="288289" h="215264">
                  <a:moveTo>
                    <a:pt x="0" y="0"/>
                  </a:moveTo>
                  <a:lnTo>
                    <a:pt x="288099" y="214807"/>
                  </a:lnTo>
                </a:path>
              </a:pathLst>
            </a:custGeom>
            <a:ln w="19050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8" name="object 28"/>
            <p:cNvSpPr/>
            <p:nvPr/>
          </p:nvSpPr>
          <p:spPr>
            <a:xfrm>
              <a:off x="1940241" y="2645220"/>
              <a:ext cx="281305" cy="220979"/>
            </a:xfrm>
            <a:custGeom>
              <a:avLst/>
              <a:gdLst/>
              <a:ahLst/>
              <a:cxnLst/>
              <a:rect l="l" t="t" r="r" b="b"/>
              <a:pathLst>
                <a:path w="281305" h="220980">
                  <a:moveTo>
                    <a:pt x="0" y="220738"/>
                  </a:moveTo>
                  <a:lnTo>
                    <a:pt x="281292" y="0"/>
                  </a:lnTo>
                </a:path>
              </a:pathLst>
            </a:custGeom>
            <a:ln w="19050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29" name="object 2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118360" y="2796540"/>
              <a:ext cx="711704" cy="713231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47312" y="2836164"/>
              <a:ext cx="720851" cy="725423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2173859" y="2829431"/>
              <a:ext cx="598805" cy="598805"/>
            </a:xfrm>
            <a:custGeom>
              <a:avLst/>
              <a:gdLst/>
              <a:ahLst/>
              <a:cxnLst/>
              <a:rect l="l" t="t" r="r" b="b"/>
              <a:pathLst>
                <a:path w="598805" h="598804">
                  <a:moveTo>
                    <a:pt x="498500" y="0"/>
                  </a:moveTo>
                  <a:lnTo>
                    <a:pt x="99707" y="0"/>
                  </a:lnTo>
                  <a:lnTo>
                    <a:pt x="60896" y="7835"/>
                  </a:lnTo>
                  <a:lnTo>
                    <a:pt x="29203" y="29203"/>
                  </a:lnTo>
                  <a:lnTo>
                    <a:pt x="7835" y="60896"/>
                  </a:lnTo>
                  <a:lnTo>
                    <a:pt x="0" y="99707"/>
                  </a:lnTo>
                  <a:lnTo>
                    <a:pt x="0" y="498500"/>
                  </a:lnTo>
                  <a:lnTo>
                    <a:pt x="7835" y="537311"/>
                  </a:lnTo>
                  <a:lnTo>
                    <a:pt x="29203" y="569004"/>
                  </a:lnTo>
                  <a:lnTo>
                    <a:pt x="60896" y="590372"/>
                  </a:lnTo>
                  <a:lnTo>
                    <a:pt x="99707" y="598208"/>
                  </a:lnTo>
                  <a:lnTo>
                    <a:pt x="498500" y="598208"/>
                  </a:lnTo>
                  <a:lnTo>
                    <a:pt x="537303" y="590372"/>
                  </a:lnTo>
                  <a:lnTo>
                    <a:pt x="568993" y="569004"/>
                  </a:lnTo>
                  <a:lnTo>
                    <a:pt x="590360" y="537311"/>
                  </a:lnTo>
                  <a:lnTo>
                    <a:pt x="598195" y="498500"/>
                  </a:lnTo>
                  <a:lnTo>
                    <a:pt x="598195" y="99707"/>
                  </a:lnTo>
                  <a:lnTo>
                    <a:pt x="590360" y="60896"/>
                  </a:lnTo>
                  <a:lnTo>
                    <a:pt x="568993" y="29203"/>
                  </a:lnTo>
                  <a:lnTo>
                    <a:pt x="537303" y="7835"/>
                  </a:lnTo>
                  <a:lnTo>
                    <a:pt x="498500" y="0"/>
                  </a:lnTo>
                  <a:close/>
                </a:path>
              </a:pathLst>
            </a:custGeom>
            <a:solidFill>
              <a:srgbClr val="11D358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2" name="object 32"/>
            <p:cNvSpPr/>
            <p:nvPr/>
          </p:nvSpPr>
          <p:spPr>
            <a:xfrm>
              <a:off x="2173859" y="2829431"/>
              <a:ext cx="598805" cy="598805"/>
            </a:xfrm>
            <a:custGeom>
              <a:avLst/>
              <a:gdLst/>
              <a:ahLst/>
              <a:cxnLst/>
              <a:rect l="l" t="t" r="r" b="b"/>
              <a:pathLst>
                <a:path w="598805" h="598804">
                  <a:moveTo>
                    <a:pt x="0" y="99707"/>
                  </a:moveTo>
                  <a:lnTo>
                    <a:pt x="7835" y="60896"/>
                  </a:lnTo>
                  <a:lnTo>
                    <a:pt x="29203" y="29203"/>
                  </a:lnTo>
                  <a:lnTo>
                    <a:pt x="60896" y="7835"/>
                  </a:lnTo>
                  <a:lnTo>
                    <a:pt x="99707" y="0"/>
                  </a:lnTo>
                  <a:lnTo>
                    <a:pt x="498500" y="0"/>
                  </a:lnTo>
                  <a:lnTo>
                    <a:pt x="537303" y="7835"/>
                  </a:lnTo>
                  <a:lnTo>
                    <a:pt x="568993" y="29203"/>
                  </a:lnTo>
                  <a:lnTo>
                    <a:pt x="590360" y="60896"/>
                  </a:lnTo>
                  <a:lnTo>
                    <a:pt x="598195" y="99707"/>
                  </a:lnTo>
                  <a:lnTo>
                    <a:pt x="598195" y="498500"/>
                  </a:lnTo>
                  <a:lnTo>
                    <a:pt x="590360" y="537311"/>
                  </a:lnTo>
                  <a:lnTo>
                    <a:pt x="568993" y="569004"/>
                  </a:lnTo>
                  <a:lnTo>
                    <a:pt x="537303" y="590372"/>
                  </a:lnTo>
                  <a:lnTo>
                    <a:pt x="498500" y="598208"/>
                  </a:lnTo>
                  <a:lnTo>
                    <a:pt x="99707" y="598208"/>
                  </a:lnTo>
                  <a:lnTo>
                    <a:pt x="60896" y="590372"/>
                  </a:lnTo>
                  <a:lnTo>
                    <a:pt x="29203" y="569004"/>
                  </a:lnTo>
                  <a:lnTo>
                    <a:pt x="7835" y="537311"/>
                  </a:lnTo>
                  <a:lnTo>
                    <a:pt x="0" y="498500"/>
                  </a:lnTo>
                  <a:lnTo>
                    <a:pt x="0" y="99707"/>
                  </a:lnTo>
                  <a:close/>
                </a:path>
              </a:pathLst>
            </a:custGeom>
            <a:ln w="28575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1551106" y="2913145"/>
            <a:ext cx="1035050" cy="8464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9785" algn="l"/>
              </a:tabLst>
              <a:defRPr/>
            </a:pPr>
            <a:r>
              <a:rPr kumimoji="0" sz="3600" b="0" i="0" u="none" strike="noStrike" kern="1200" cap="none" spc="0" normalizeH="0" baseline="1157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	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5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78105" marR="0" lvl="0" indent="0" algn="l" defTabSz="914400" rtl="0" eaLnBrk="1" fontAlgn="auto" latinLnBrk="0" hangingPunct="1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9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Ordering-Service</a:t>
            </a:r>
            <a:endParaRPr kumimoji="0" sz="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102996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80230" y="82548"/>
            <a:ext cx="1383665" cy="4679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900" spc="-5" dirty="0">
                <a:solidFill>
                  <a:schemeClr val="accent1"/>
                </a:solidFill>
              </a:rPr>
              <a:t>Channels</a:t>
            </a:r>
            <a:endParaRPr sz="2900" dirty="0">
              <a:solidFill>
                <a:schemeClr val="accent1"/>
              </a:solidFill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53915" y="839092"/>
            <a:ext cx="532701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Channels 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provide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privacy between 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different 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ledgers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570290" y="1687776"/>
            <a:ext cx="5023485" cy="1948610"/>
          </a:xfrm>
          <a:prstGeom prst="rect">
            <a:avLst/>
          </a:prstGeom>
        </p:spPr>
        <p:txBody>
          <a:bodyPr vert="horz" wrap="square" lIns="0" tIns="100965" rIns="0" bIns="0" rtlCol="0">
            <a:spAutoFit/>
          </a:bodyPr>
          <a:lstStyle/>
          <a:p>
            <a:pPr marL="192405" marR="0" lvl="0" indent="-180340" algn="l" defTabSz="914400" rtl="0" eaLnBrk="1" fontAlgn="auto" latinLnBrk="0" hangingPunct="1">
              <a:lnSpc>
                <a:spcPct val="100000"/>
              </a:lnSpc>
              <a:spcBef>
                <a:spcPts val="795"/>
              </a:spcBef>
              <a:spcAft>
                <a:spcPts val="0"/>
              </a:spcAft>
              <a:buClrTx/>
              <a:buSzTx/>
              <a:buFont typeface="Arial"/>
              <a:buChar char="–"/>
              <a:tabLst>
                <a:tab pos="193040" algn="l"/>
              </a:tabLst>
              <a:defRPr/>
            </a:pPr>
            <a:r>
              <a:rPr kumimoji="0" sz="16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Ledgers </a:t>
            </a:r>
            <a:r>
              <a:rPr kumimoji="0" sz="165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exist </a:t>
            </a:r>
            <a:r>
              <a:rPr kumimoji="0" sz="16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in the </a:t>
            </a:r>
            <a:r>
              <a:rPr kumimoji="0" sz="16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scope </a:t>
            </a:r>
            <a:r>
              <a:rPr kumimoji="0" sz="16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of a</a:t>
            </a:r>
            <a:r>
              <a:rPr kumimoji="0" sz="1650" b="0" i="0" u="none" strike="noStrike" kern="1200" cap="none" spc="-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16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channel</a:t>
            </a:r>
          </a:p>
          <a:p>
            <a:pPr marL="365760" marR="0" lvl="1" indent="-173990" algn="l" defTabSz="914400" rtl="0" eaLnBrk="1" fontAlgn="auto" latinLnBrk="0" hangingPunct="1">
              <a:lnSpc>
                <a:spcPct val="100000"/>
              </a:lnSpc>
              <a:spcBef>
                <a:spcPts val="605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366395" algn="l"/>
              </a:tabLst>
              <a:defRPr/>
            </a:pPr>
            <a:r>
              <a:rPr kumimoji="0" sz="14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Channels </a:t>
            </a:r>
            <a:r>
              <a:rPr kumimoji="0" sz="14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can </a:t>
            </a:r>
            <a:r>
              <a:rPr kumimoji="0" sz="14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be </a:t>
            </a:r>
            <a:r>
              <a:rPr kumimoji="0" sz="145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shared across </a:t>
            </a:r>
            <a:r>
              <a:rPr kumimoji="0" sz="14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an </a:t>
            </a:r>
            <a:r>
              <a:rPr kumimoji="0" sz="145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entire </a:t>
            </a:r>
            <a:r>
              <a:rPr kumimoji="0" sz="14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network </a:t>
            </a:r>
            <a:r>
              <a:rPr kumimoji="0" sz="14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of</a:t>
            </a:r>
            <a:r>
              <a:rPr kumimoji="0" sz="145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145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peers</a:t>
            </a:r>
            <a:endParaRPr kumimoji="0" sz="14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365760" marR="0" lvl="1" indent="-17399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366395" algn="l"/>
              </a:tabLst>
              <a:defRPr/>
            </a:pPr>
            <a:r>
              <a:rPr kumimoji="0" sz="14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Channels </a:t>
            </a:r>
            <a:r>
              <a:rPr kumimoji="0" sz="14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can </a:t>
            </a:r>
            <a:r>
              <a:rPr kumimoji="0" sz="14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be </a:t>
            </a:r>
            <a:r>
              <a:rPr kumimoji="0" sz="14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permissioned </a:t>
            </a:r>
            <a:r>
              <a:rPr kumimoji="0" sz="145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for </a:t>
            </a:r>
            <a:r>
              <a:rPr kumimoji="0" sz="14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 </a:t>
            </a:r>
            <a:r>
              <a:rPr kumimoji="0" sz="14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specific </a:t>
            </a:r>
            <a:r>
              <a:rPr kumimoji="0" sz="145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set </a:t>
            </a:r>
            <a:r>
              <a:rPr kumimoji="0" sz="14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of</a:t>
            </a:r>
            <a:r>
              <a:rPr kumimoji="0" sz="145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14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participants</a:t>
            </a:r>
          </a:p>
          <a:p>
            <a:pPr marL="192405" marR="0" lvl="0" indent="-180340" algn="l" defTabSz="914400" rtl="0" eaLnBrk="1" fontAlgn="auto" latinLnBrk="0" hangingPunct="1">
              <a:lnSpc>
                <a:spcPct val="100000"/>
              </a:lnSpc>
              <a:spcBef>
                <a:spcPts val="595"/>
              </a:spcBef>
              <a:spcAft>
                <a:spcPts val="0"/>
              </a:spcAft>
              <a:buClrTx/>
              <a:buSzTx/>
              <a:buFont typeface="Arial"/>
              <a:buChar char="–"/>
              <a:tabLst>
                <a:tab pos="193040" algn="l"/>
              </a:tabLst>
              <a:defRPr/>
            </a:pPr>
            <a:r>
              <a:rPr kumimoji="0" sz="16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Chaincode </a:t>
            </a:r>
            <a:r>
              <a:rPr kumimoji="0" sz="16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is </a:t>
            </a:r>
            <a:r>
              <a:rPr kumimoji="0" sz="1650" b="0" i="0" u="none" strike="noStrike" kern="1200" cap="none" spc="-5" normalizeH="0" baseline="0" noProof="0" dirty="0">
                <a:ln>
                  <a:noFill/>
                </a:ln>
                <a:solidFill>
                  <a:srgbClr val="2163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installed </a:t>
            </a:r>
            <a:r>
              <a:rPr kumimoji="0" sz="16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on </a:t>
            </a:r>
            <a:r>
              <a:rPr kumimoji="0" sz="16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peers to </a:t>
            </a:r>
            <a:r>
              <a:rPr kumimoji="0" sz="16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access the</a:t>
            </a:r>
            <a:r>
              <a:rPr kumimoji="0" sz="1650" b="0" i="0" u="none" strike="noStrike" kern="1200" cap="none" spc="-1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165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worldstate</a:t>
            </a:r>
            <a:endParaRPr kumimoji="0" sz="16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192405" marR="0" lvl="0" indent="-18034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/>
              <a:buChar char="–"/>
              <a:tabLst>
                <a:tab pos="193040" algn="l"/>
              </a:tabLst>
              <a:defRPr/>
            </a:pPr>
            <a:r>
              <a:rPr kumimoji="0" sz="1650" b="0" i="0" u="none" strike="noStrike" kern="1200" cap="none" spc="-15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Peers </a:t>
            </a:r>
            <a:r>
              <a:rPr kumimoji="0" sz="165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can </a:t>
            </a:r>
            <a:r>
              <a:rPr kumimoji="0" sz="16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participate </a:t>
            </a:r>
            <a:r>
              <a:rPr kumimoji="0" sz="16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in </a:t>
            </a:r>
            <a:r>
              <a:rPr kumimoji="0" sz="16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multiple</a:t>
            </a:r>
            <a:r>
              <a:rPr kumimoji="0" sz="165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16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channels</a:t>
            </a:r>
          </a:p>
          <a:p>
            <a:pPr marL="192405" marR="0" lvl="0" indent="-18034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/>
              <a:buChar char="–"/>
              <a:tabLst>
                <a:tab pos="193040" algn="l"/>
              </a:tabLst>
              <a:defRPr/>
            </a:pPr>
            <a:r>
              <a:rPr kumimoji="0" sz="16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Concurrent </a:t>
            </a:r>
            <a:r>
              <a:rPr kumimoji="0" sz="165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execution </a:t>
            </a:r>
            <a:r>
              <a:rPr kumimoji="0" sz="165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for </a:t>
            </a:r>
            <a:r>
              <a:rPr kumimoji="0" sz="16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performance </a:t>
            </a:r>
            <a:r>
              <a:rPr kumimoji="0" sz="16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and</a:t>
            </a:r>
            <a:r>
              <a:rPr kumimoji="0" sz="165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16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scalability</a:t>
            </a:r>
            <a:endParaRPr kumimoji="0" sz="16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429768" y="1984248"/>
            <a:ext cx="775970" cy="765175"/>
            <a:chOff x="429768" y="1984248"/>
            <a:chExt cx="775970" cy="76517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9768" y="1984248"/>
              <a:ext cx="711695" cy="71323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34340" y="2023872"/>
              <a:ext cx="771143" cy="725423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485489" y="2017331"/>
              <a:ext cx="598805" cy="598805"/>
            </a:xfrm>
            <a:custGeom>
              <a:avLst/>
              <a:gdLst/>
              <a:ahLst/>
              <a:cxnLst/>
              <a:rect l="l" t="t" r="r" b="b"/>
              <a:pathLst>
                <a:path w="598805" h="598805">
                  <a:moveTo>
                    <a:pt x="498500" y="0"/>
                  </a:moveTo>
                  <a:lnTo>
                    <a:pt x="99707" y="0"/>
                  </a:lnTo>
                  <a:lnTo>
                    <a:pt x="60896" y="7835"/>
                  </a:lnTo>
                  <a:lnTo>
                    <a:pt x="29203" y="29203"/>
                  </a:lnTo>
                  <a:lnTo>
                    <a:pt x="7835" y="60896"/>
                  </a:lnTo>
                  <a:lnTo>
                    <a:pt x="0" y="99707"/>
                  </a:lnTo>
                  <a:lnTo>
                    <a:pt x="0" y="498500"/>
                  </a:lnTo>
                  <a:lnTo>
                    <a:pt x="7835" y="537311"/>
                  </a:lnTo>
                  <a:lnTo>
                    <a:pt x="29203" y="569004"/>
                  </a:lnTo>
                  <a:lnTo>
                    <a:pt x="60896" y="590372"/>
                  </a:lnTo>
                  <a:lnTo>
                    <a:pt x="99707" y="598208"/>
                  </a:lnTo>
                  <a:lnTo>
                    <a:pt x="498500" y="598208"/>
                  </a:lnTo>
                  <a:lnTo>
                    <a:pt x="537303" y="590372"/>
                  </a:lnTo>
                  <a:lnTo>
                    <a:pt x="568993" y="569004"/>
                  </a:lnTo>
                  <a:lnTo>
                    <a:pt x="590360" y="537311"/>
                  </a:lnTo>
                  <a:lnTo>
                    <a:pt x="598195" y="498500"/>
                  </a:lnTo>
                  <a:lnTo>
                    <a:pt x="598195" y="99707"/>
                  </a:lnTo>
                  <a:lnTo>
                    <a:pt x="590360" y="60896"/>
                  </a:lnTo>
                  <a:lnTo>
                    <a:pt x="568993" y="29203"/>
                  </a:lnTo>
                  <a:lnTo>
                    <a:pt x="537303" y="7835"/>
                  </a:lnTo>
                  <a:lnTo>
                    <a:pt x="498500" y="0"/>
                  </a:lnTo>
                  <a:close/>
                </a:path>
              </a:pathLst>
            </a:custGeom>
            <a:solidFill>
              <a:srgbClr val="1F497D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485489" y="2017331"/>
              <a:ext cx="598805" cy="598805"/>
            </a:xfrm>
            <a:custGeom>
              <a:avLst/>
              <a:gdLst/>
              <a:ahLst/>
              <a:cxnLst/>
              <a:rect l="l" t="t" r="r" b="b"/>
              <a:pathLst>
                <a:path w="598805" h="598805">
                  <a:moveTo>
                    <a:pt x="0" y="99707"/>
                  </a:moveTo>
                  <a:lnTo>
                    <a:pt x="7835" y="60896"/>
                  </a:lnTo>
                  <a:lnTo>
                    <a:pt x="29203" y="29203"/>
                  </a:lnTo>
                  <a:lnTo>
                    <a:pt x="60896" y="7835"/>
                  </a:lnTo>
                  <a:lnTo>
                    <a:pt x="99707" y="0"/>
                  </a:lnTo>
                  <a:lnTo>
                    <a:pt x="498500" y="0"/>
                  </a:lnTo>
                  <a:lnTo>
                    <a:pt x="537303" y="7835"/>
                  </a:lnTo>
                  <a:lnTo>
                    <a:pt x="568993" y="29203"/>
                  </a:lnTo>
                  <a:lnTo>
                    <a:pt x="590360" y="60896"/>
                  </a:lnTo>
                  <a:lnTo>
                    <a:pt x="598195" y="99707"/>
                  </a:lnTo>
                  <a:lnTo>
                    <a:pt x="598195" y="498500"/>
                  </a:lnTo>
                  <a:lnTo>
                    <a:pt x="590360" y="537311"/>
                  </a:lnTo>
                  <a:lnTo>
                    <a:pt x="568993" y="569004"/>
                  </a:lnTo>
                  <a:lnTo>
                    <a:pt x="537303" y="590372"/>
                  </a:lnTo>
                  <a:lnTo>
                    <a:pt x="498500" y="598208"/>
                  </a:lnTo>
                  <a:lnTo>
                    <a:pt x="99707" y="598208"/>
                  </a:lnTo>
                  <a:lnTo>
                    <a:pt x="60896" y="590372"/>
                  </a:lnTo>
                  <a:lnTo>
                    <a:pt x="29203" y="569004"/>
                  </a:lnTo>
                  <a:lnTo>
                    <a:pt x="7835" y="537311"/>
                  </a:lnTo>
                  <a:lnTo>
                    <a:pt x="0" y="498500"/>
                  </a:lnTo>
                  <a:lnTo>
                    <a:pt x="0" y="99707"/>
                  </a:lnTo>
                  <a:close/>
                </a:path>
              </a:pathLst>
            </a:custGeom>
            <a:ln w="28575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645935" y="2101044"/>
            <a:ext cx="1746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95287" y="2277827"/>
            <a:ext cx="12827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0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429768" y="2999232"/>
            <a:ext cx="775970" cy="765175"/>
            <a:chOff x="429768" y="2999232"/>
            <a:chExt cx="775970" cy="765175"/>
          </a:xfrm>
        </p:grpSpPr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9768" y="2999232"/>
              <a:ext cx="711695" cy="711695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34340" y="3038856"/>
              <a:ext cx="771143" cy="725423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485489" y="3031581"/>
              <a:ext cx="598805" cy="598805"/>
            </a:xfrm>
            <a:custGeom>
              <a:avLst/>
              <a:gdLst/>
              <a:ahLst/>
              <a:cxnLst/>
              <a:rect l="l" t="t" r="r" b="b"/>
              <a:pathLst>
                <a:path w="598805" h="598804">
                  <a:moveTo>
                    <a:pt x="498500" y="0"/>
                  </a:moveTo>
                  <a:lnTo>
                    <a:pt x="99707" y="0"/>
                  </a:lnTo>
                  <a:lnTo>
                    <a:pt x="60896" y="7835"/>
                  </a:lnTo>
                  <a:lnTo>
                    <a:pt x="29203" y="29203"/>
                  </a:lnTo>
                  <a:lnTo>
                    <a:pt x="7835" y="60896"/>
                  </a:lnTo>
                  <a:lnTo>
                    <a:pt x="0" y="99707"/>
                  </a:lnTo>
                  <a:lnTo>
                    <a:pt x="0" y="498500"/>
                  </a:lnTo>
                  <a:lnTo>
                    <a:pt x="7835" y="537311"/>
                  </a:lnTo>
                  <a:lnTo>
                    <a:pt x="29203" y="569004"/>
                  </a:lnTo>
                  <a:lnTo>
                    <a:pt x="60896" y="590372"/>
                  </a:lnTo>
                  <a:lnTo>
                    <a:pt x="99707" y="598208"/>
                  </a:lnTo>
                  <a:lnTo>
                    <a:pt x="498500" y="598208"/>
                  </a:lnTo>
                  <a:lnTo>
                    <a:pt x="537303" y="590372"/>
                  </a:lnTo>
                  <a:lnTo>
                    <a:pt x="568993" y="569004"/>
                  </a:lnTo>
                  <a:lnTo>
                    <a:pt x="590360" y="537311"/>
                  </a:lnTo>
                  <a:lnTo>
                    <a:pt x="598195" y="498500"/>
                  </a:lnTo>
                  <a:lnTo>
                    <a:pt x="598195" y="99707"/>
                  </a:lnTo>
                  <a:lnTo>
                    <a:pt x="590360" y="60896"/>
                  </a:lnTo>
                  <a:lnTo>
                    <a:pt x="568993" y="29203"/>
                  </a:lnTo>
                  <a:lnTo>
                    <a:pt x="537303" y="7835"/>
                  </a:lnTo>
                  <a:lnTo>
                    <a:pt x="498500" y="0"/>
                  </a:lnTo>
                  <a:close/>
                </a:path>
              </a:pathLst>
            </a:custGeom>
            <a:solidFill>
              <a:srgbClr val="1F497D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" name="object 16"/>
            <p:cNvSpPr/>
            <p:nvPr/>
          </p:nvSpPr>
          <p:spPr>
            <a:xfrm>
              <a:off x="485489" y="3031581"/>
              <a:ext cx="598805" cy="598805"/>
            </a:xfrm>
            <a:custGeom>
              <a:avLst/>
              <a:gdLst/>
              <a:ahLst/>
              <a:cxnLst/>
              <a:rect l="l" t="t" r="r" b="b"/>
              <a:pathLst>
                <a:path w="598805" h="598804">
                  <a:moveTo>
                    <a:pt x="0" y="99707"/>
                  </a:moveTo>
                  <a:lnTo>
                    <a:pt x="7835" y="60896"/>
                  </a:lnTo>
                  <a:lnTo>
                    <a:pt x="29203" y="29203"/>
                  </a:lnTo>
                  <a:lnTo>
                    <a:pt x="60896" y="7835"/>
                  </a:lnTo>
                  <a:lnTo>
                    <a:pt x="99707" y="0"/>
                  </a:lnTo>
                  <a:lnTo>
                    <a:pt x="498500" y="0"/>
                  </a:lnTo>
                  <a:lnTo>
                    <a:pt x="537303" y="7835"/>
                  </a:lnTo>
                  <a:lnTo>
                    <a:pt x="568993" y="29203"/>
                  </a:lnTo>
                  <a:lnTo>
                    <a:pt x="590360" y="60896"/>
                  </a:lnTo>
                  <a:lnTo>
                    <a:pt x="598195" y="99707"/>
                  </a:lnTo>
                  <a:lnTo>
                    <a:pt x="598195" y="498500"/>
                  </a:lnTo>
                  <a:lnTo>
                    <a:pt x="590360" y="537311"/>
                  </a:lnTo>
                  <a:lnTo>
                    <a:pt x="568993" y="569004"/>
                  </a:lnTo>
                  <a:lnTo>
                    <a:pt x="537303" y="590372"/>
                  </a:lnTo>
                  <a:lnTo>
                    <a:pt x="498500" y="598208"/>
                  </a:lnTo>
                  <a:lnTo>
                    <a:pt x="99707" y="598208"/>
                  </a:lnTo>
                  <a:lnTo>
                    <a:pt x="60896" y="590372"/>
                  </a:lnTo>
                  <a:lnTo>
                    <a:pt x="29203" y="569004"/>
                  </a:lnTo>
                  <a:lnTo>
                    <a:pt x="7835" y="537311"/>
                  </a:lnTo>
                  <a:lnTo>
                    <a:pt x="0" y="498500"/>
                  </a:lnTo>
                  <a:lnTo>
                    <a:pt x="0" y="99707"/>
                  </a:lnTo>
                  <a:close/>
                </a:path>
              </a:pathLst>
            </a:custGeom>
            <a:ln w="28575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620535" y="3115294"/>
            <a:ext cx="3282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2400" b="0" i="0" u="none" strike="noStrike" kern="1200" cap="none" spc="-7" normalizeH="0" baseline="-20833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1</a:t>
            </a:r>
            <a:endParaRPr kumimoji="0" sz="2400" b="0" i="0" u="none" strike="noStrike" kern="1200" cap="none" spc="0" normalizeH="0" baseline="-20833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1051560" y="1958832"/>
            <a:ext cx="2277745" cy="1609090"/>
            <a:chOff x="1051560" y="1958832"/>
            <a:chExt cx="2277745" cy="1609090"/>
          </a:xfrm>
        </p:grpSpPr>
        <p:pic>
          <p:nvPicPr>
            <p:cNvPr id="19" name="object 1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59180" y="2031484"/>
              <a:ext cx="722375" cy="312419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1100391" y="2166376"/>
              <a:ext cx="498475" cy="1905"/>
            </a:xfrm>
            <a:custGeom>
              <a:avLst/>
              <a:gdLst/>
              <a:ahLst/>
              <a:cxnLst/>
              <a:rect l="l" t="t" r="r" b="b"/>
              <a:pathLst>
                <a:path w="498475" h="1905">
                  <a:moveTo>
                    <a:pt x="-12700" y="768"/>
                  </a:moveTo>
                  <a:lnTo>
                    <a:pt x="510616" y="768"/>
                  </a:lnTo>
                </a:path>
              </a:pathLst>
            </a:custGeom>
            <a:ln w="26936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1522432" y="2121945"/>
              <a:ext cx="76835" cy="88900"/>
            </a:xfrm>
            <a:custGeom>
              <a:avLst/>
              <a:gdLst/>
              <a:ahLst/>
              <a:cxnLst/>
              <a:rect l="l" t="t" r="r" b="b"/>
              <a:pathLst>
                <a:path w="76834" h="88900">
                  <a:moveTo>
                    <a:pt x="25" y="88900"/>
                  </a:moveTo>
                  <a:lnTo>
                    <a:pt x="76212" y="44437"/>
                  </a:lnTo>
                  <a:lnTo>
                    <a:pt x="0" y="0"/>
                  </a:lnTo>
                </a:path>
              </a:pathLst>
            </a:custGeom>
            <a:ln w="254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" name="object 22"/>
            <p:cNvSpPr/>
            <p:nvPr/>
          </p:nvSpPr>
          <p:spPr>
            <a:xfrm>
              <a:off x="1124445" y="2581401"/>
              <a:ext cx="432434" cy="114300"/>
            </a:xfrm>
            <a:custGeom>
              <a:avLst/>
              <a:gdLst/>
              <a:ahLst/>
              <a:cxnLst/>
              <a:rect l="l" t="t" r="r" b="b"/>
              <a:pathLst>
                <a:path w="432434" h="114300">
                  <a:moveTo>
                    <a:pt x="109105" y="0"/>
                  </a:moveTo>
                  <a:lnTo>
                    <a:pt x="0" y="0"/>
                  </a:lnTo>
                  <a:lnTo>
                    <a:pt x="0" y="114300"/>
                  </a:lnTo>
                  <a:lnTo>
                    <a:pt x="109105" y="114300"/>
                  </a:lnTo>
                  <a:lnTo>
                    <a:pt x="109105" y="0"/>
                  </a:lnTo>
                  <a:close/>
                </a:path>
                <a:path w="432434" h="114300">
                  <a:moveTo>
                    <a:pt x="271792" y="0"/>
                  </a:moveTo>
                  <a:lnTo>
                    <a:pt x="162699" y="0"/>
                  </a:lnTo>
                  <a:lnTo>
                    <a:pt x="162699" y="114300"/>
                  </a:lnTo>
                  <a:lnTo>
                    <a:pt x="271792" y="114300"/>
                  </a:lnTo>
                  <a:lnTo>
                    <a:pt x="271792" y="0"/>
                  </a:lnTo>
                  <a:close/>
                </a:path>
                <a:path w="432434" h="114300">
                  <a:moveTo>
                    <a:pt x="432015" y="0"/>
                  </a:moveTo>
                  <a:lnTo>
                    <a:pt x="322910" y="0"/>
                  </a:lnTo>
                  <a:lnTo>
                    <a:pt x="322910" y="114300"/>
                  </a:lnTo>
                  <a:lnTo>
                    <a:pt x="432015" y="114300"/>
                  </a:lnTo>
                  <a:lnTo>
                    <a:pt x="432015" y="0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" name="object 23"/>
            <p:cNvSpPr/>
            <p:nvPr/>
          </p:nvSpPr>
          <p:spPr>
            <a:xfrm>
              <a:off x="1233549" y="2638551"/>
              <a:ext cx="213995" cy="0"/>
            </a:xfrm>
            <a:custGeom>
              <a:avLst/>
              <a:gdLst/>
              <a:ahLst/>
              <a:cxnLst/>
              <a:rect l="l" t="t" r="r" b="b"/>
              <a:pathLst>
                <a:path w="213994">
                  <a:moveTo>
                    <a:pt x="0" y="0"/>
                  </a:moveTo>
                  <a:lnTo>
                    <a:pt x="213804" y="0"/>
                  </a:lnTo>
                </a:path>
              </a:pathLst>
            </a:custGeom>
            <a:ln w="19050">
              <a:solidFill>
                <a:srgbClr val="4F81B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4" name="object 24"/>
            <p:cNvSpPr/>
            <p:nvPr/>
          </p:nvSpPr>
          <p:spPr>
            <a:xfrm>
              <a:off x="1126236" y="2214600"/>
              <a:ext cx="272415" cy="114300"/>
            </a:xfrm>
            <a:custGeom>
              <a:avLst/>
              <a:gdLst/>
              <a:ahLst/>
              <a:cxnLst/>
              <a:rect l="l" t="t" r="r" b="b"/>
              <a:pathLst>
                <a:path w="272415" h="114300">
                  <a:moveTo>
                    <a:pt x="109105" y="0"/>
                  </a:moveTo>
                  <a:lnTo>
                    <a:pt x="0" y="0"/>
                  </a:lnTo>
                  <a:lnTo>
                    <a:pt x="0" y="114300"/>
                  </a:lnTo>
                  <a:lnTo>
                    <a:pt x="109105" y="114300"/>
                  </a:lnTo>
                  <a:lnTo>
                    <a:pt x="109105" y="0"/>
                  </a:lnTo>
                  <a:close/>
                </a:path>
                <a:path w="272415" h="114300">
                  <a:moveTo>
                    <a:pt x="271805" y="0"/>
                  </a:moveTo>
                  <a:lnTo>
                    <a:pt x="162699" y="0"/>
                  </a:lnTo>
                  <a:lnTo>
                    <a:pt x="162699" y="114300"/>
                  </a:lnTo>
                  <a:lnTo>
                    <a:pt x="271805" y="114300"/>
                  </a:lnTo>
                  <a:lnTo>
                    <a:pt x="271805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" name="object 25"/>
            <p:cNvSpPr/>
            <p:nvPr/>
          </p:nvSpPr>
          <p:spPr>
            <a:xfrm>
              <a:off x="1235341" y="2271754"/>
              <a:ext cx="53975" cy="0"/>
            </a:xfrm>
            <a:custGeom>
              <a:avLst/>
              <a:gdLst/>
              <a:ahLst/>
              <a:cxnLst/>
              <a:rect l="l" t="t" r="r" b="b"/>
              <a:pathLst>
                <a:path w="53975">
                  <a:moveTo>
                    <a:pt x="0" y="0"/>
                  </a:moveTo>
                  <a:lnTo>
                    <a:pt x="53594" y="0"/>
                  </a:lnTo>
                </a:path>
              </a:pathLst>
            </a:custGeom>
            <a:ln w="1905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26" name="object 2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56132" y="2377432"/>
              <a:ext cx="702551" cy="312419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1097305" y="2511779"/>
              <a:ext cx="479425" cy="3175"/>
            </a:xfrm>
            <a:custGeom>
              <a:avLst/>
              <a:gdLst/>
              <a:ahLst/>
              <a:cxnLst/>
              <a:rect l="l" t="t" r="r" b="b"/>
              <a:pathLst>
                <a:path w="479425" h="3175">
                  <a:moveTo>
                    <a:pt x="-12700" y="1454"/>
                  </a:moveTo>
                  <a:lnTo>
                    <a:pt x="492125" y="1454"/>
                  </a:lnTo>
                </a:path>
              </a:pathLst>
            </a:custGeom>
            <a:ln w="28308">
              <a:solidFill>
                <a:srgbClr val="4F81B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8" name="object 28"/>
            <p:cNvSpPr/>
            <p:nvPr/>
          </p:nvSpPr>
          <p:spPr>
            <a:xfrm>
              <a:off x="1500686" y="2467366"/>
              <a:ext cx="76835" cy="88900"/>
            </a:xfrm>
            <a:custGeom>
              <a:avLst/>
              <a:gdLst/>
              <a:ahLst/>
              <a:cxnLst/>
              <a:rect l="l" t="t" r="r" b="b"/>
              <a:pathLst>
                <a:path w="76834" h="88900">
                  <a:moveTo>
                    <a:pt x="38" y="88900"/>
                  </a:moveTo>
                  <a:lnTo>
                    <a:pt x="76225" y="44411"/>
                  </a:lnTo>
                  <a:lnTo>
                    <a:pt x="0" y="0"/>
                  </a:lnTo>
                </a:path>
              </a:pathLst>
            </a:custGeom>
            <a:ln w="25400">
              <a:solidFill>
                <a:srgbClr val="4F81B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29" name="object 2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51560" y="3081520"/>
              <a:ext cx="707135" cy="312419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1092174" y="3216165"/>
              <a:ext cx="485140" cy="0"/>
            </a:xfrm>
            <a:custGeom>
              <a:avLst/>
              <a:gdLst/>
              <a:ahLst/>
              <a:cxnLst/>
              <a:rect l="l" t="t" r="r" b="b"/>
              <a:pathLst>
                <a:path w="485140">
                  <a:moveTo>
                    <a:pt x="0" y="0"/>
                  </a:moveTo>
                  <a:lnTo>
                    <a:pt x="93610" y="0"/>
                  </a:lnTo>
                  <a:lnTo>
                    <a:pt x="175271" y="0"/>
                  </a:lnTo>
                  <a:lnTo>
                    <a:pt x="233030" y="0"/>
                  </a:lnTo>
                  <a:lnTo>
                    <a:pt x="254939" y="0"/>
                  </a:lnTo>
                  <a:lnTo>
                    <a:pt x="484670" y="0"/>
                  </a:lnTo>
                </a:path>
              </a:pathLst>
            </a:custGeom>
            <a:ln w="254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1" name="object 31"/>
            <p:cNvSpPr/>
            <p:nvPr/>
          </p:nvSpPr>
          <p:spPr>
            <a:xfrm>
              <a:off x="1500708" y="3171711"/>
              <a:ext cx="76200" cy="88900"/>
            </a:xfrm>
            <a:custGeom>
              <a:avLst/>
              <a:gdLst/>
              <a:ahLst/>
              <a:cxnLst/>
              <a:rect l="l" t="t" r="r" b="b"/>
              <a:pathLst>
                <a:path w="76200" h="88900">
                  <a:moveTo>
                    <a:pt x="0" y="0"/>
                  </a:moveTo>
                  <a:lnTo>
                    <a:pt x="76200" y="44450"/>
                  </a:lnTo>
                  <a:lnTo>
                    <a:pt x="0" y="88900"/>
                  </a:lnTo>
                </a:path>
              </a:pathLst>
            </a:custGeom>
            <a:ln w="254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2" name="object 32"/>
            <p:cNvSpPr/>
            <p:nvPr/>
          </p:nvSpPr>
          <p:spPr>
            <a:xfrm>
              <a:off x="1126236" y="3262858"/>
              <a:ext cx="272415" cy="114300"/>
            </a:xfrm>
            <a:custGeom>
              <a:avLst/>
              <a:gdLst/>
              <a:ahLst/>
              <a:cxnLst/>
              <a:rect l="l" t="t" r="r" b="b"/>
              <a:pathLst>
                <a:path w="272415" h="114300">
                  <a:moveTo>
                    <a:pt x="109105" y="0"/>
                  </a:moveTo>
                  <a:lnTo>
                    <a:pt x="0" y="0"/>
                  </a:lnTo>
                  <a:lnTo>
                    <a:pt x="0" y="114300"/>
                  </a:lnTo>
                  <a:lnTo>
                    <a:pt x="109105" y="114300"/>
                  </a:lnTo>
                  <a:lnTo>
                    <a:pt x="109105" y="0"/>
                  </a:lnTo>
                  <a:close/>
                </a:path>
                <a:path w="272415" h="114300">
                  <a:moveTo>
                    <a:pt x="271805" y="0"/>
                  </a:moveTo>
                  <a:lnTo>
                    <a:pt x="162699" y="0"/>
                  </a:lnTo>
                  <a:lnTo>
                    <a:pt x="162699" y="114300"/>
                  </a:lnTo>
                  <a:lnTo>
                    <a:pt x="271805" y="114300"/>
                  </a:lnTo>
                  <a:lnTo>
                    <a:pt x="271805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3" name="object 33"/>
            <p:cNvSpPr/>
            <p:nvPr/>
          </p:nvSpPr>
          <p:spPr>
            <a:xfrm>
              <a:off x="1235341" y="3320007"/>
              <a:ext cx="53975" cy="0"/>
            </a:xfrm>
            <a:custGeom>
              <a:avLst/>
              <a:gdLst/>
              <a:ahLst/>
              <a:cxnLst/>
              <a:rect l="l" t="t" r="r" b="b"/>
              <a:pathLst>
                <a:path w="53975">
                  <a:moveTo>
                    <a:pt x="0" y="0"/>
                  </a:moveTo>
                  <a:lnTo>
                    <a:pt x="53594" y="0"/>
                  </a:lnTo>
                </a:path>
              </a:pathLst>
            </a:custGeom>
            <a:ln w="1905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4" name="object 34"/>
            <p:cNvSpPr/>
            <p:nvPr/>
          </p:nvSpPr>
          <p:spPr>
            <a:xfrm>
              <a:off x="1619589" y="1958832"/>
              <a:ext cx="1709420" cy="1609090"/>
            </a:xfrm>
            <a:custGeom>
              <a:avLst/>
              <a:gdLst/>
              <a:ahLst/>
              <a:cxnLst/>
              <a:rect l="l" t="t" r="r" b="b"/>
              <a:pathLst>
                <a:path w="1709420" h="1609089">
                  <a:moveTo>
                    <a:pt x="1441145" y="0"/>
                  </a:moveTo>
                  <a:lnTo>
                    <a:pt x="268173" y="0"/>
                  </a:lnTo>
                  <a:lnTo>
                    <a:pt x="219968" y="4320"/>
                  </a:lnTo>
                  <a:lnTo>
                    <a:pt x="174599" y="16777"/>
                  </a:lnTo>
                  <a:lnTo>
                    <a:pt x="132821" y="36613"/>
                  </a:lnTo>
                  <a:lnTo>
                    <a:pt x="95392" y="63071"/>
                  </a:lnTo>
                  <a:lnTo>
                    <a:pt x="63071" y="95392"/>
                  </a:lnTo>
                  <a:lnTo>
                    <a:pt x="36613" y="132821"/>
                  </a:lnTo>
                  <a:lnTo>
                    <a:pt x="16777" y="174599"/>
                  </a:lnTo>
                  <a:lnTo>
                    <a:pt x="4320" y="219968"/>
                  </a:lnTo>
                  <a:lnTo>
                    <a:pt x="0" y="268173"/>
                  </a:lnTo>
                  <a:lnTo>
                    <a:pt x="0" y="1340827"/>
                  </a:lnTo>
                  <a:lnTo>
                    <a:pt x="4320" y="1389032"/>
                  </a:lnTo>
                  <a:lnTo>
                    <a:pt x="16777" y="1434401"/>
                  </a:lnTo>
                  <a:lnTo>
                    <a:pt x="36613" y="1476179"/>
                  </a:lnTo>
                  <a:lnTo>
                    <a:pt x="63071" y="1513608"/>
                  </a:lnTo>
                  <a:lnTo>
                    <a:pt x="95392" y="1545929"/>
                  </a:lnTo>
                  <a:lnTo>
                    <a:pt x="132821" y="1572387"/>
                  </a:lnTo>
                  <a:lnTo>
                    <a:pt x="174599" y="1592223"/>
                  </a:lnTo>
                  <a:lnTo>
                    <a:pt x="219968" y="1604680"/>
                  </a:lnTo>
                  <a:lnTo>
                    <a:pt x="268173" y="1609001"/>
                  </a:lnTo>
                  <a:lnTo>
                    <a:pt x="1441145" y="1609001"/>
                  </a:lnTo>
                  <a:lnTo>
                    <a:pt x="1489349" y="1604680"/>
                  </a:lnTo>
                  <a:lnTo>
                    <a:pt x="1534719" y="1592223"/>
                  </a:lnTo>
                  <a:lnTo>
                    <a:pt x="1576497" y="1572387"/>
                  </a:lnTo>
                  <a:lnTo>
                    <a:pt x="1613925" y="1545929"/>
                  </a:lnTo>
                  <a:lnTo>
                    <a:pt x="1646247" y="1513608"/>
                  </a:lnTo>
                  <a:lnTo>
                    <a:pt x="1672704" y="1476179"/>
                  </a:lnTo>
                  <a:lnTo>
                    <a:pt x="1692540" y="1434401"/>
                  </a:lnTo>
                  <a:lnTo>
                    <a:pt x="1704997" y="1389032"/>
                  </a:lnTo>
                  <a:lnTo>
                    <a:pt x="1709318" y="1340827"/>
                  </a:lnTo>
                  <a:lnTo>
                    <a:pt x="1709318" y="268173"/>
                  </a:lnTo>
                  <a:lnTo>
                    <a:pt x="1704997" y="219968"/>
                  </a:lnTo>
                  <a:lnTo>
                    <a:pt x="1692540" y="174599"/>
                  </a:lnTo>
                  <a:lnTo>
                    <a:pt x="1672704" y="132821"/>
                  </a:lnTo>
                  <a:lnTo>
                    <a:pt x="1646247" y="95392"/>
                  </a:lnTo>
                  <a:lnTo>
                    <a:pt x="1613925" y="63071"/>
                  </a:lnTo>
                  <a:lnTo>
                    <a:pt x="1576497" y="36613"/>
                  </a:lnTo>
                  <a:lnTo>
                    <a:pt x="1534719" y="16777"/>
                  </a:lnTo>
                  <a:lnTo>
                    <a:pt x="1489349" y="4320"/>
                  </a:lnTo>
                  <a:lnTo>
                    <a:pt x="1441145" y="0"/>
                  </a:lnTo>
                  <a:close/>
                </a:path>
              </a:pathLst>
            </a:custGeom>
            <a:solidFill>
              <a:srgbClr val="CCC1DA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35" name="object 3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11451" y="2790444"/>
              <a:ext cx="711704" cy="711704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40404" y="2828544"/>
              <a:ext cx="720851" cy="725423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1766665" y="2822303"/>
              <a:ext cx="598805" cy="598805"/>
            </a:xfrm>
            <a:custGeom>
              <a:avLst/>
              <a:gdLst/>
              <a:ahLst/>
              <a:cxnLst/>
              <a:rect l="l" t="t" r="r" b="b"/>
              <a:pathLst>
                <a:path w="598805" h="598804">
                  <a:moveTo>
                    <a:pt x="498500" y="0"/>
                  </a:moveTo>
                  <a:lnTo>
                    <a:pt x="99707" y="0"/>
                  </a:lnTo>
                  <a:lnTo>
                    <a:pt x="60896" y="7835"/>
                  </a:lnTo>
                  <a:lnTo>
                    <a:pt x="29203" y="29203"/>
                  </a:lnTo>
                  <a:lnTo>
                    <a:pt x="7835" y="60896"/>
                  </a:lnTo>
                  <a:lnTo>
                    <a:pt x="0" y="99707"/>
                  </a:lnTo>
                  <a:lnTo>
                    <a:pt x="0" y="498500"/>
                  </a:lnTo>
                  <a:lnTo>
                    <a:pt x="7835" y="537311"/>
                  </a:lnTo>
                  <a:lnTo>
                    <a:pt x="29203" y="569004"/>
                  </a:lnTo>
                  <a:lnTo>
                    <a:pt x="60896" y="590372"/>
                  </a:lnTo>
                  <a:lnTo>
                    <a:pt x="99707" y="598208"/>
                  </a:lnTo>
                  <a:lnTo>
                    <a:pt x="498500" y="598208"/>
                  </a:lnTo>
                  <a:lnTo>
                    <a:pt x="537303" y="590372"/>
                  </a:lnTo>
                  <a:lnTo>
                    <a:pt x="568993" y="569004"/>
                  </a:lnTo>
                  <a:lnTo>
                    <a:pt x="590360" y="537311"/>
                  </a:lnTo>
                  <a:lnTo>
                    <a:pt x="598195" y="498500"/>
                  </a:lnTo>
                  <a:lnTo>
                    <a:pt x="598195" y="99707"/>
                  </a:lnTo>
                  <a:lnTo>
                    <a:pt x="590360" y="60896"/>
                  </a:lnTo>
                  <a:lnTo>
                    <a:pt x="568993" y="29203"/>
                  </a:lnTo>
                  <a:lnTo>
                    <a:pt x="537303" y="7835"/>
                  </a:lnTo>
                  <a:lnTo>
                    <a:pt x="498500" y="0"/>
                  </a:lnTo>
                  <a:close/>
                </a:path>
              </a:pathLst>
            </a:custGeom>
            <a:solidFill>
              <a:srgbClr val="11D358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8" name="object 38"/>
            <p:cNvSpPr/>
            <p:nvPr/>
          </p:nvSpPr>
          <p:spPr>
            <a:xfrm>
              <a:off x="1766665" y="2822303"/>
              <a:ext cx="598805" cy="598805"/>
            </a:xfrm>
            <a:custGeom>
              <a:avLst/>
              <a:gdLst/>
              <a:ahLst/>
              <a:cxnLst/>
              <a:rect l="l" t="t" r="r" b="b"/>
              <a:pathLst>
                <a:path w="598805" h="598804">
                  <a:moveTo>
                    <a:pt x="0" y="99707"/>
                  </a:moveTo>
                  <a:lnTo>
                    <a:pt x="7835" y="60896"/>
                  </a:lnTo>
                  <a:lnTo>
                    <a:pt x="29203" y="29203"/>
                  </a:lnTo>
                  <a:lnTo>
                    <a:pt x="60896" y="7835"/>
                  </a:lnTo>
                  <a:lnTo>
                    <a:pt x="99707" y="0"/>
                  </a:lnTo>
                  <a:lnTo>
                    <a:pt x="498500" y="0"/>
                  </a:lnTo>
                  <a:lnTo>
                    <a:pt x="537303" y="7835"/>
                  </a:lnTo>
                  <a:lnTo>
                    <a:pt x="568993" y="29203"/>
                  </a:lnTo>
                  <a:lnTo>
                    <a:pt x="590360" y="60896"/>
                  </a:lnTo>
                  <a:lnTo>
                    <a:pt x="598195" y="99707"/>
                  </a:lnTo>
                  <a:lnTo>
                    <a:pt x="598195" y="498500"/>
                  </a:lnTo>
                  <a:lnTo>
                    <a:pt x="590360" y="537311"/>
                  </a:lnTo>
                  <a:lnTo>
                    <a:pt x="568993" y="569004"/>
                  </a:lnTo>
                  <a:lnTo>
                    <a:pt x="537303" y="590372"/>
                  </a:lnTo>
                  <a:lnTo>
                    <a:pt x="498500" y="598208"/>
                  </a:lnTo>
                  <a:lnTo>
                    <a:pt x="99707" y="598208"/>
                  </a:lnTo>
                  <a:lnTo>
                    <a:pt x="60896" y="590372"/>
                  </a:lnTo>
                  <a:lnTo>
                    <a:pt x="29203" y="569004"/>
                  </a:lnTo>
                  <a:lnTo>
                    <a:pt x="7835" y="537311"/>
                  </a:lnTo>
                  <a:lnTo>
                    <a:pt x="0" y="498500"/>
                  </a:lnTo>
                  <a:lnTo>
                    <a:pt x="0" y="99707"/>
                  </a:lnTo>
                  <a:close/>
                </a:path>
              </a:pathLst>
            </a:custGeom>
            <a:ln w="28575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39" name="object 3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711451" y="2043684"/>
              <a:ext cx="711704" cy="711695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40404" y="2083307"/>
              <a:ext cx="720851" cy="725423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1766665" y="2075978"/>
              <a:ext cx="598805" cy="598805"/>
            </a:xfrm>
            <a:custGeom>
              <a:avLst/>
              <a:gdLst/>
              <a:ahLst/>
              <a:cxnLst/>
              <a:rect l="l" t="t" r="r" b="b"/>
              <a:pathLst>
                <a:path w="598805" h="598805">
                  <a:moveTo>
                    <a:pt x="498500" y="0"/>
                  </a:moveTo>
                  <a:lnTo>
                    <a:pt x="99707" y="0"/>
                  </a:lnTo>
                  <a:lnTo>
                    <a:pt x="60896" y="7835"/>
                  </a:lnTo>
                  <a:lnTo>
                    <a:pt x="29203" y="29203"/>
                  </a:lnTo>
                  <a:lnTo>
                    <a:pt x="7835" y="60896"/>
                  </a:lnTo>
                  <a:lnTo>
                    <a:pt x="0" y="99707"/>
                  </a:lnTo>
                  <a:lnTo>
                    <a:pt x="0" y="498500"/>
                  </a:lnTo>
                  <a:lnTo>
                    <a:pt x="7835" y="537311"/>
                  </a:lnTo>
                  <a:lnTo>
                    <a:pt x="29203" y="569004"/>
                  </a:lnTo>
                  <a:lnTo>
                    <a:pt x="60896" y="590372"/>
                  </a:lnTo>
                  <a:lnTo>
                    <a:pt x="99707" y="598208"/>
                  </a:lnTo>
                  <a:lnTo>
                    <a:pt x="498500" y="598208"/>
                  </a:lnTo>
                  <a:lnTo>
                    <a:pt x="537303" y="590372"/>
                  </a:lnTo>
                  <a:lnTo>
                    <a:pt x="568993" y="569004"/>
                  </a:lnTo>
                  <a:lnTo>
                    <a:pt x="590360" y="537311"/>
                  </a:lnTo>
                  <a:lnTo>
                    <a:pt x="598195" y="498500"/>
                  </a:lnTo>
                  <a:lnTo>
                    <a:pt x="598195" y="99707"/>
                  </a:lnTo>
                  <a:lnTo>
                    <a:pt x="590360" y="60896"/>
                  </a:lnTo>
                  <a:lnTo>
                    <a:pt x="568993" y="29203"/>
                  </a:lnTo>
                  <a:lnTo>
                    <a:pt x="537303" y="7835"/>
                  </a:lnTo>
                  <a:lnTo>
                    <a:pt x="498500" y="0"/>
                  </a:lnTo>
                  <a:close/>
                </a:path>
              </a:pathLst>
            </a:custGeom>
            <a:solidFill>
              <a:srgbClr val="11D358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2" name="object 42"/>
            <p:cNvSpPr/>
            <p:nvPr/>
          </p:nvSpPr>
          <p:spPr>
            <a:xfrm>
              <a:off x="1766665" y="2075978"/>
              <a:ext cx="598805" cy="598805"/>
            </a:xfrm>
            <a:custGeom>
              <a:avLst/>
              <a:gdLst/>
              <a:ahLst/>
              <a:cxnLst/>
              <a:rect l="l" t="t" r="r" b="b"/>
              <a:pathLst>
                <a:path w="598805" h="598805">
                  <a:moveTo>
                    <a:pt x="0" y="99707"/>
                  </a:moveTo>
                  <a:lnTo>
                    <a:pt x="7835" y="60896"/>
                  </a:lnTo>
                  <a:lnTo>
                    <a:pt x="29203" y="29203"/>
                  </a:lnTo>
                  <a:lnTo>
                    <a:pt x="60896" y="7835"/>
                  </a:lnTo>
                  <a:lnTo>
                    <a:pt x="99707" y="0"/>
                  </a:lnTo>
                  <a:lnTo>
                    <a:pt x="498500" y="0"/>
                  </a:lnTo>
                  <a:lnTo>
                    <a:pt x="537303" y="7835"/>
                  </a:lnTo>
                  <a:lnTo>
                    <a:pt x="568993" y="29203"/>
                  </a:lnTo>
                  <a:lnTo>
                    <a:pt x="590360" y="60896"/>
                  </a:lnTo>
                  <a:lnTo>
                    <a:pt x="598195" y="99707"/>
                  </a:lnTo>
                  <a:lnTo>
                    <a:pt x="598195" y="498500"/>
                  </a:lnTo>
                  <a:lnTo>
                    <a:pt x="590360" y="537311"/>
                  </a:lnTo>
                  <a:lnTo>
                    <a:pt x="568993" y="569004"/>
                  </a:lnTo>
                  <a:lnTo>
                    <a:pt x="537303" y="590372"/>
                  </a:lnTo>
                  <a:lnTo>
                    <a:pt x="498500" y="598208"/>
                  </a:lnTo>
                  <a:lnTo>
                    <a:pt x="99707" y="598208"/>
                  </a:lnTo>
                  <a:lnTo>
                    <a:pt x="60896" y="590372"/>
                  </a:lnTo>
                  <a:lnTo>
                    <a:pt x="29203" y="569004"/>
                  </a:lnTo>
                  <a:lnTo>
                    <a:pt x="7835" y="537311"/>
                  </a:lnTo>
                  <a:lnTo>
                    <a:pt x="0" y="498500"/>
                  </a:lnTo>
                  <a:lnTo>
                    <a:pt x="0" y="99707"/>
                  </a:lnTo>
                  <a:close/>
                </a:path>
              </a:pathLst>
            </a:custGeom>
            <a:ln w="28575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43" name="object 43"/>
          <p:cNvSpPr txBox="1"/>
          <p:nvPr/>
        </p:nvSpPr>
        <p:spPr>
          <a:xfrm>
            <a:off x="1951495" y="2159690"/>
            <a:ext cx="22732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grpSp>
        <p:nvGrpSpPr>
          <p:cNvPr id="44" name="object 44"/>
          <p:cNvGrpSpPr/>
          <p:nvPr/>
        </p:nvGrpSpPr>
        <p:grpSpPr>
          <a:xfrm>
            <a:off x="2523744" y="2046732"/>
            <a:ext cx="749935" cy="763905"/>
            <a:chOff x="2523744" y="2046732"/>
            <a:chExt cx="749935" cy="763905"/>
          </a:xfrm>
        </p:grpSpPr>
        <p:pic>
          <p:nvPicPr>
            <p:cNvPr id="45" name="object 4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523744" y="2046732"/>
              <a:ext cx="713231" cy="711704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552700" y="2084832"/>
              <a:ext cx="720848" cy="725423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2579630" y="2078743"/>
              <a:ext cx="598805" cy="598805"/>
            </a:xfrm>
            <a:custGeom>
              <a:avLst/>
              <a:gdLst/>
              <a:ahLst/>
              <a:cxnLst/>
              <a:rect l="l" t="t" r="r" b="b"/>
              <a:pathLst>
                <a:path w="598805" h="598805">
                  <a:moveTo>
                    <a:pt x="498500" y="0"/>
                  </a:moveTo>
                  <a:lnTo>
                    <a:pt x="99707" y="0"/>
                  </a:lnTo>
                  <a:lnTo>
                    <a:pt x="60896" y="7835"/>
                  </a:lnTo>
                  <a:lnTo>
                    <a:pt x="29203" y="29203"/>
                  </a:lnTo>
                  <a:lnTo>
                    <a:pt x="7835" y="60896"/>
                  </a:lnTo>
                  <a:lnTo>
                    <a:pt x="0" y="99707"/>
                  </a:lnTo>
                  <a:lnTo>
                    <a:pt x="0" y="498500"/>
                  </a:lnTo>
                  <a:lnTo>
                    <a:pt x="7835" y="537311"/>
                  </a:lnTo>
                  <a:lnTo>
                    <a:pt x="29203" y="569004"/>
                  </a:lnTo>
                  <a:lnTo>
                    <a:pt x="60896" y="590372"/>
                  </a:lnTo>
                  <a:lnTo>
                    <a:pt x="99707" y="598208"/>
                  </a:lnTo>
                  <a:lnTo>
                    <a:pt x="498500" y="598208"/>
                  </a:lnTo>
                  <a:lnTo>
                    <a:pt x="537303" y="590372"/>
                  </a:lnTo>
                  <a:lnTo>
                    <a:pt x="568993" y="569004"/>
                  </a:lnTo>
                  <a:lnTo>
                    <a:pt x="590360" y="537311"/>
                  </a:lnTo>
                  <a:lnTo>
                    <a:pt x="598195" y="498500"/>
                  </a:lnTo>
                  <a:lnTo>
                    <a:pt x="598195" y="99707"/>
                  </a:lnTo>
                  <a:lnTo>
                    <a:pt x="590360" y="60896"/>
                  </a:lnTo>
                  <a:lnTo>
                    <a:pt x="568993" y="29203"/>
                  </a:lnTo>
                  <a:lnTo>
                    <a:pt x="537303" y="7835"/>
                  </a:lnTo>
                  <a:lnTo>
                    <a:pt x="498500" y="0"/>
                  </a:lnTo>
                  <a:close/>
                </a:path>
              </a:pathLst>
            </a:custGeom>
            <a:solidFill>
              <a:srgbClr val="11D358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8" name="object 48"/>
            <p:cNvSpPr/>
            <p:nvPr/>
          </p:nvSpPr>
          <p:spPr>
            <a:xfrm>
              <a:off x="2579630" y="2078743"/>
              <a:ext cx="598805" cy="598805"/>
            </a:xfrm>
            <a:custGeom>
              <a:avLst/>
              <a:gdLst/>
              <a:ahLst/>
              <a:cxnLst/>
              <a:rect l="l" t="t" r="r" b="b"/>
              <a:pathLst>
                <a:path w="598805" h="598805">
                  <a:moveTo>
                    <a:pt x="0" y="99707"/>
                  </a:moveTo>
                  <a:lnTo>
                    <a:pt x="7835" y="60896"/>
                  </a:lnTo>
                  <a:lnTo>
                    <a:pt x="29203" y="29203"/>
                  </a:lnTo>
                  <a:lnTo>
                    <a:pt x="60896" y="7835"/>
                  </a:lnTo>
                  <a:lnTo>
                    <a:pt x="99707" y="0"/>
                  </a:lnTo>
                  <a:lnTo>
                    <a:pt x="498500" y="0"/>
                  </a:lnTo>
                  <a:lnTo>
                    <a:pt x="537303" y="7835"/>
                  </a:lnTo>
                  <a:lnTo>
                    <a:pt x="568993" y="29203"/>
                  </a:lnTo>
                  <a:lnTo>
                    <a:pt x="590360" y="60896"/>
                  </a:lnTo>
                  <a:lnTo>
                    <a:pt x="598195" y="99707"/>
                  </a:lnTo>
                  <a:lnTo>
                    <a:pt x="598195" y="498500"/>
                  </a:lnTo>
                  <a:lnTo>
                    <a:pt x="590360" y="537311"/>
                  </a:lnTo>
                  <a:lnTo>
                    <a:pt x="568993" y="569004"/>
                  </a:lnTo>
                  <a:lnTo>
                    <a:pt x="537303" y="590372"/>
                  </a:lnTo>
                  <a:lnTo>
                    <a:pt x="498500" y="598208"/>
                  </a:lnTo>
                  <a:lnTo>
                    <a:pt x="99707" y="598208"/>
                  </a:lnTo>
                  <a:lnTo>
                    <a:pt x="60896" y="590372"/>
                  </a:lnTo>
                  <a:lnTo>
                    <a:pt x="29203" y="569004"/>
                  </a:lnTo>
                  <a:lnTo>
                    <a:pt x="7835" y="537311"/>
                  </a:lnTo>
                  <a:lnTo>
                    <a:pt x="0" y="498500"/>
                  </a:lnTo>
                  <a:lnTo>
                    <a:pt x="0" y="99707"/>
                  </a:lnTo>
                  <a:close/>
                </a:path>
              </a:pathLst>
            </a:custGeom>
            <a:ln w="28575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49" name="object 49"/>
          <p:cNvSpPr txBox="1"/>
          <p:nvPr/>
        </p:nvSpPr>
        <p:spPr>
          <a:xfrm>
            <a:off x="2764461" y="2162456"/>
            <a:ext cx="22732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grpSp>
        <p:nvGrpSpPr>
          <p:cNvPr id="50" name="object 50"/>
          <p:cNvGrpSpPr/>
          <p:nvPr/>
        </p:nvGrpSpPr>
        <p:grpSpPr>
          <a:xfrm>
            <a:off x="2056240" y="2365559"/>
            <a:ext cx="1212850" cy="1193165"/>
            <a:chOff x="2056240" y="2365559"/>
            <a:chExt cx="1212850" cy="1193165"/>
          </a:xfrm>
        </p:grpSpPr>
        <p:sp>
          <p:nvSpPr>
            <p:cNvPr id="51" name="object 51"/>
            <p:cNvSpPr/>
            <p:nvPr/>
          </p:nvSpPr>
          <p:spPr>
            <a:xfrm>
              <a:off x="2364864" y="2375084"/>
              <a:ext cx="215265" cy="3175"/>
            </a:xfrm>
            <a:custGeom>
              <a:avLst/>
              <a:gdLst/>
              <a:ahLst/>
              <a:cxnLst/>
              <a:rect l="l" t="t" r="r" b="b"/>
              <a:pathLst>
                <a:path w="215264" h="3175">
                  <a:moveTo>
                    <a:pt x="0" y="0"/>
                  </a:moveTo>
                  <a:lnTo>
                    <a:pt x="214769" y="2768"/>
                  </a:lnTo>
                </a:path>
              </a:pathLst>
            </a:custGeom>
            <a:ln w="19049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2" name="object 52"/>
            <p:cNvSpPr/>
            <p:nvPr/>
          </p:nvSpPr>
          <p:spPr>
            <a:xfrm>
              <a:off x="2364864" y="3121408"/>
              <a:ext cx="209550" cy="3810"/>
            </a:xfrm>
            <a:custGeom>
              <a:avLst/>
              <a:gdLst/>
              <a:ahLst/>
              <a:cxnLst/>
              <a:rect l="l" t="t" r="r" b="b"/>
              <a:pathLst>
                <a:path w="209550" h="3810">
                  <a:moveTo>
                    <a:pt x="-9524" y="1905"/>
                  </a:moveTo>
                  <a:lnTo>
                    <a:pt x="218909" y="1905"/>
                  </a:lnTo>
                </a:path>
              </a:pathLst>
            </a:custGeom>
            <a:ln w="22860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3" name="object 53"/>
            <p:cNvSpPr/>
            <p:nvPr/>
          </p:nvSpPr>
          <p:spPr>
            <a:xfrm>
              <a:off x="2065765" y="2674183"/>
              <a:ext cx="0" cy="148590"/>
            </a:xfrm>
            <a:custGeom>
              <a:avLst/>
              <a:gdLst/>
              <a:ahLst/>
              <a:cxnLst/>
              <a:rect l="l" t="t" r="r" b="b"/>
              <a:pathLst>
                <a:path h="148589">
                  <a:moveTo>
                    <a:pt x="0" y="0"/>
                  </a:moveTo>
                  <a:lnTo>
                    <a:pt x="0" y="148120"/>
                  </a:lnTo>
                </a:path>
              </a:pathLst>
            </a:custGeom>
            <a:ln w="19050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4" name="object 54"/>
            <p:cNvSpPr/>
            <p:nvPr/>
          </p:nvSpPr>
          <p:spPr>
            <a:xfrm>
              <a:off x="2873344" y="2676947"/>
              <a:ext cx="5715" cy="149225"/>
            </a:xfrm>
            <a:custGeom>
              <a:avLst/>
              <a:gdLst/>
              <a:ahLst/>
              <a:cxnLst/>
              <a:rect l="l" t="t" r="r" b="b"/>
              <a:pathLst>
                <a:path w="5714" h="149225">
                  <a:moveTo>
                    <a:pt x="2692" y="-9525"/>
                  </a:moveTo>
                  <a:lnTo>
                    <a:pt x="2692" y="158699"/>
                  </a:lnTo>
                </a:path>
              </a:pathLst>
            </a:custGeom>
            <a:ln w="24434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5" name="object 55"/>
            <p:cNvSpPr/>
            <p:nvPr/>
          </p:nvSpPr>
          <p:spPr>
            <a:xfrm>
              <a:off x="2340631" y="2647831"/>
              <a:ext cx="288290" cy="215265"/>
            </a:xfrm>
            <a:custGeom>
              <a:avLst/>
              <a:gdLst/>
              <a:ahLst/>
              <a:cxnLst/>
              <a:rect l="l" t="t" r="r" b="b"/>
              <a:pathLst>
                <a:path w="288289" h="215264">
                  <a:moveTo>
                    <a:pt x="0" y="0"/>
                  </a:moveTo>
                  <a:lnTo>
                    <a:pt x="288099" y="214807"/>
                  </a:lnTo>
                </a:path>
              </a:pathLst>
            </a:custGeom>
            <a:ln w="19050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6" name="object 56"/>
            <p:cNvSpPr/>
            <p:nvPr/>
          </p:nvSpPr>
          <p:spPr>
            <a:xfrm>
              <a:off x="2340631" y="2641903"/>
              <a:ext cx="281305" cy="220979"/>
            </a:xfrm>
            <a:custGeom>
              <a:avLst/>
              <a:gdLst/>
              <a:ahLst/>
              <a:cxnLst/>
              <a:rect l="l" t="t" r="r" b="b"/>
              <a:pathLst>
                <a:path w="281305" h="220980">
                  <a:moveTo>
                    <a:pt x="0" y="220738"/>
                  </a:moveTo>
                  <a:lnTo>
                    <a:pt x="281292" y="0"/>
                  </a:lnTo>
                </a:path>
              </a:pathLst>
            </a:custGeom>
            <a:ln w="19050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57" name="object 5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519172" y="2793491"/>
              <a:ext cx="711695" cy="711695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548128" y="2833115"/>
              <a:ext cx="720848" cy="725423"/>
            </a:xfrm>
            <a:prstGeom prst="rect">
              <a:avLst/>
            </a:prstGeom>
          </p:spPr>
        </p:pic>
        <p:sp>
          <p:nvSpPr>
            <p:cNvPr id="59" name="object 59"/>
            <p:cNvSpPr/>
            <p:nvPr/>
          </p:nvSpPr>
          <p:spPr>
            <a:xfrm>
              <a:off x="2574248" y="2826115"/>
              <a:ext cx="598805" cy="598805"/>
            </a:xfrm>
            <a:custGeom>
              <a:avLst/>
              <a:gdLst/>
              <a:ahLst/>
              <a:cxnLst/>
              <a:rect l="l" t="t" r="r" b="b"/>
              <a:pathLst>
                <a:path w="598805" h="598804">
                  <a:moveTo>
                    <a:pt x="498500" y="0"/>
                  </a:moveTo>
                  <a:lnTo>
                    <a:pt x="99707" y="0"/>
                  </a:lnTo>
                  <a:lnTo>
                    <a:pt x="60896" y="7835"/>
                  </a:lnTo>
                  <a:lnTo>
                    <a:pt x="29203" y="29203"/>
                  </a:lnTo>
                  <a:lnTo>
                    <a:pt x="7835" y="60896"/>
                  </a:lnTo>
                  <a:lnTo>
                    <a:pt x="0" y="99707"/>
                  </a:lnTo>
                  <a:lnTo>
                    <a:pt x="0" y="498500"/>
                  </a:lnTo>
                  <a:lnTo>
                    <a:pt x="7835" y="537311"/>
                  </a:lnTo>
                  <a:lnTo>
                    <a:pt x="29203" y="569004"/>
                  </a:lnTo>
                  <a:lnTo>
                    <a:pt x="60896" y="590372"/>
                  </a:lnTo>
                  <a:lnTo>
                    <a:pt x="99707" y="598208"/>
                  </a:lnTo>
                  <a:lnTo>
                    <a:pt x="498500" y="598208"/>
                  </a:lnTo>
                  <a:lnTo>
                    <a:pt x="537303" y="590372"/>
                  </a:lnTo>
                  <a:lnTo>
                    <a:pt x="568993" y="569004"/>
                  </a:lnTo>
                  <a:lnTo>
                    <a:pt x="590360" y="537311"/>
                  </a:lnTo>
                  <a:lnTo>
                    <a:pt x="598195" y="498500"/>
                  </a:lnTo>
                  <a:lnTo>
                    <a:pt x="598195" y="99707"/>
                  </a:lnTo>
                  <a:lnTo>
                    <a:pt x="590360" y="60896"/>
                  </a:lnTo>
                  <a:lnTo>
                    <a:pt x="568993" y="29203"/>
                  </a:lnTo>
                  <a:lnTo>
                    <a:pt x="537303" y="7835"/>
                  </a:lnTo>
                  <a:lnTo>
                    <a:pt x="498500" y="0"/>
                  </a:lnTo>
                  <a:close/>
                </a:path>
              </a:pathLst>
            </a:custGeom>
            <a:solidFill>
              <a:srgbClr val="11D358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0" name="object 60"/>
            <p:cNvSpPr/>
            <p:nvPr/>
          </p:nvSpPr>
          <p:spPr>
            <a:xfrm>
              <a:off x="2574248" y="2826115"/>
              <a:ext cx="598805" cy="598805"/>
            </a:xfrm>
            <a:custGeom>
              <a:avLst/>
              <a:gdLst/>
              <a:ahLst/>
              <a:cxnLst/>
              <a:rect l="l" t="t" r="r" b="b"/>
              <a:pathLst>
                <a:path w="598805" h="598804">
                  <a:moveTo>
                    <a:pt x="0" y="99707"/>
                  </a:moveTo>
                  <a:lnTo>
                    <a:pt x="7835" y="60896"/>
                  </a:lnTo>
                  <a:lnTo>
                    <a:pt x="29203" y="29203"/>
                  </a:lnTo>
                  <a:lnTo>
                    <a:pt x="60896" y="7835"/>
                  </a:lnTo>
                  <a:lnTo>
                    <a:pt x="99707" y="0"/>
                  </a:lnTo>
                  <a:lnTo>
                    <a:pt x="498500" y="0"/>
                  </a:lnTo>
                  <a:lnTo>
                    <a:pt x="537303" y="7835"/>
                  </a:lnTo>
                  <a:lnTo>
                    <a:pt x="568993" y="29203"/>
                  </a:lnTo>
                  <a:lnTo>
                    <a:pt x="590360" y="60896"/>
                  </a:lnTo>
                  <a:lnTo>
                    <a:pt x="598195" y="99707"/>
                  </a:lnTo>
                  <a:lnTo>
                    <a:pt x="598195" y="498500"/>
                  </a:lnTo>
                  <a:lnTo>
                    <a:pt x="590360" y="537311"/>
                  </a:lnTo>
                  <a:lnTo>
                    <a:pt x="568993" y="569004"/>
                  </a:lnTo>
                  <a:lnTo>
                    <a:pt x="537303" y="590372"/>
                  </a:lnTo>
                  <a:lnTo>
                    <a:pt x="498500" y="598208"/>
                  </a:lnTo>
                  <a:lnTo>
                    <a:pt x="99707" y="598208"/>
                  </a:lnTo>
                  <a:lnTo>
                    <a:pt x="60896" y="590372"/>
                  </a:lnTo>
                  <a:lnTo>
                    <a:pt x="29203" y="569004"/>
                  </a:lnTo>
                  <a:lnTo>
                    <a:pt x="7835" y="537311"/>
                  </a:lnTo>
                  <a:lnTo>
                    <a:pt x="0" y="498500"/>
                  </a:lnTo>
                  <a:lnTo>
                    <a:pt x="0" y="99707"/>
                  </a:lnTo>
                  <a:close/>
                </a:path>
              </a:pathLst>
            </a:custGeom>
            <a:ln w="28575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1" name="object 61"/>
          <p:cNvSpPr txBox="1"/>
          <p:nvPr/>
        </p:nvSpPr>
        <p:spPr>
          <a:xfrm>
            <a:off x="1951495" y="2909827"/>
            <a:ext cx="1035050" cy="9169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9785" algn="l"/>
              </a:tabLst>
              <a:defRPr/>
            </a:pPr>
            <a:r>
              <a:rPr kumimoji="0" sz="3600" b="0" i="0" u="none" strike="noStrike" kern="1200" cap="none" spc="0" normalizeH="0" baseline="1157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	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6731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9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Ordering-Service</a:t>
            </a:r>
            <a:endParaRPr kumimoji="0" sz="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62" name="object 6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 marR="0" lvl="0" indent="0" algn="l" defTabSz="914400" rtl="0" eaLnBrk="1" fontAlgn="auto" latinLnBrk="0" hangingPunct="1">
              <a:lnSpc>
                <a:spcPts val="12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pPr marL="38100" marR="0" lvl="0" indent="0" algn="l" defTabSz="914400" rtl="0" eaLnBrk="1" fontAlgn="auto" latinLnBrk="0" hangingPunct="1">
                <a:lnSpc>
                  <a:spcPts val="124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708836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91186" y="82548"/>
            <a:ext cx="335978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>
                <a:solidFill>
                  <a:schemeClr val="accent1"/>
                </a:solidFill>
              </a:rPr>
              <a:t>Single </a:t>
            </a:r>
            <a:r>
              <a:rPr spc="-5" dirty="0">
                <a:solidFill>
                  <a:schemeClr val="accent1"/>
                </a:solidFill>
              </a:rPr>
              <a:t>Channel</a:t>
            </a:r>
            <a:r>
              <a:rPr spc="-40" dirty="0">
                <a:solidFill>
                  <a:schemeClr val="accent1"/>
                </a:solidFill>
              </a:rPr>
              <a:t> </a:t>
            </a:r>
            <a:r>
              <a:rPr spc="-5" dirty="0">
                <a:solidFill>
                  <a:schemeClr val="accent1"/>
                </a:solidFill>
              </a:rPr>
              <a:t>Network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779087" y="815013"/>
            <a:ext cx="3288665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9875" marR="134620" lvl="0" indent="-25781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269875" algn="l"/>
                <a:tab pos="270510" algn="l"/>
              </a:tabLst>
              <a:defRPr/>
            </a:pPr>
            <a:r>
              <a:rPr kumimoji="0" sz="15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All </a:t>
            </a:r>
            <a:r>
              <a:rPr kumimoji="0" sz="15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peers </a:t>
            </a:r>
            <a:r>
              <a:rPr kumimoji="0" sz="15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connect </a:t>
            </a:r>
            <a:r>
              <a:rPr kumimoji="0" sz="15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to </a:t>
            </a:r>
            <a:r>
              <a:rPr kumimoji="0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the same </a:t>
            </a:r>
            <a:r>
              <a:rPr kumimoji="0" sz="15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system  </a:t>
            </a:r>
            <a:r>
              <a:rPr kumimoji="0" sz="15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channel</a:t>
            </a:r>
            <a:r>
              <a:rPr kumimoji="0" sz="15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15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(</a:t>
            </a:r>
            <a:r>
              <a:rPr kumimoji="0" sz="1500" b="0" i="0" u="none" strike="noStrike" kern="1200" cap="none" spc="-5" normalizeH="0" baseline="0" noProof="0" dirty="0">
                <a:ln>
                  <a:noFill/>
                </a:ln>
                <a:solidFill>
                  <a:srgbClr val="2163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blue</a:t>
            </a:r>
            <a:r>
              <a:rPr kumimoji="0" sz="15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).</a:t>
            </a:r>
            <a:endParaRPr kumimoji="0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269875" marR="5080" lvl="0" indent="-25781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269875" algn="l"/>
                <a:tab pos="270510" algn="l"/>
              </a:tabLst>
              <a:defRPr/>
            </a:pPr>
            <a:r>
              <a:rPr kumimoji="0" sz="15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All </a:t>
            </a:r>
            <a:r>
              <a:rPr kumimoji="0" sz="15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peers </a:t>
            </a:r>
            <a:r>
              <a:rPr kumimoji="0" sz="15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have </a:t>
            </a:r>
            <a:r>
              <a:rPr kumimoji="0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the same </a:t>
            </a:r>
            <a:r>
              <a:rPr kumimoji="0" sz="15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chaincode </a:t>
            </a:r>
            <a:r>
              <a:rPr kumimoji="0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and  </a:t>
            </a:r>
            <a:r>
              <a:rPr kumimoji="0" sz="15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maintain </a:t>
            </a:r>
            <a:r>
              <a:rPr kumimoji="0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the same</a:t>
            </a:r>
            <a:r>
              <a:rPr kumimoji="0" sz="15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15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ledger</a:t>
            </a:r>
            <a:endParaRPr kumimoji="0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779087" y="1729412"/>
            <a:ext cx="3113405" cy="2436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9875" marR="0" lvl="0" indent="-25781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269875" algn="l"/>
                <a:tab pos="270510" algn="l"/>
              </a:tabLst>
              <a:defRPr/>
            </a:pPr>
            <a:r>
              <a:rPr kumimoji="0" sz="15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Endorsement by </a:t>
            </a:r>
            <a:r>
              <a:rPr kumimoji="0" sz="15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peers </a:t>
            </a:r>
            <a:r>
              <a:rPr kumimoji="0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 </a:t>
            </a:r>
            <a:r>
              <a:rPr kumimoji="0" lang="en-IN" sz="15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15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 </a:t>
            </a:r>
            <a:r>
              <a:rPr kumimoji="0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 and</a:t>
            </a:r>
            <a:r>
              <a:rPr kumimoji="0" sz="15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7908115" y="1839140"/>
            <a:ext cx="1048385" cy="16607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>
                <a:tab pos="970915" algn="l"/>
              </a:tabLst>
              <a:defRPr/>
            </a:pPr>
            <a:r>
              <a:rPr kumimoji="0" sz="10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0</a:t>
            </a:r>
            <a:r>
              <a:rPr kumimoji="0" sz="1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,</a:t>
            </a:r>
            <a:r>
              <a:rPr kumimoji="0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 </a:t>
            </a:r>
            <a:r>
              <a:rPr kumimoji="0" sz="1000" b="0" i="0" u="none" strike="noStrike" kern="1200" cap="none" spc="-1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1</a:t>
            </a:r>
            <a:r>
              <a:rPr kumimoji="0" sz="1000" b="0" i="0" u="none" strike="noStrike" kern="1200" cap="none" spc="-5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,</a:t>
            </a:r>
            <a:r>
              <a:rPr kumimoji="0" sz="1000" b="0" i="0" u="none" strike="noStrike" kern="1200" cap="none" spc="55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1000" b="0" i="0" u="none" strike="noStrike" kern="1200" cap="none" spc="-5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2</a:t>
            </a:r>
            <a:r>
              <a:rPr kumimoji="0" lang="en-IN" sz="1000" b="0" i="0" u="none" strike="noStrike" kern="1200" cap="none" spc="-5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             </a:t>
            </a:r>
            <a:r>
              <a:rPr kumimoji="0" sz="1000" b="0" i="0" u="none" strike="noStrike" kern="1200" cap="none" spc="-5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3</a:t>
            </a:r>
            <a:endParaRPr kumimoji="0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013815" y="2511059"/>
            <a:ext cx="201930" cy="14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K</a:t>
            </a:r>
            <a:r>
              <a:rPr kumimoji="0" sz="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ey:</a:t>
            </a:r>
            <a:endParaRPr kumimoji="0" sz="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590629" y="751072"/>
            <a:ext cx="4034154" cy="2762250"/>
            <a:chOff x="1590629" y="751072"/>
            <a:chExt cx="4034154" cy="2762250"/>
          </a:xfrm>
        </p:grpSpPr>
        <p:sp>
          <p:nvSpPr>
            <p:cNvPr id="8" name="object 8"/>
            <p:cNvSpPr/>
            <p:nvPr/>
          </p:nvSpPr>
          <p:spPr>
            <a:xfrm>
              <a:off x="1590629" y="751072"/>
              <a:ext cx="4034154" cy="2762250"/>
            </a:xfrm>
            <a:custGeom>
              <a:avLst/>
              <a:gdLst/>
              <a:ahLst/>
              <a:cxnLst/>
              <a:rect l="l" t="t" r="r" b="b"/>
              <a:pathLst>
                <a:path w="4034154" h="2762250">
                  <a:moveTo>
                    <a:pt x="3573322" y="0"/>
                  </a:moveTo>
                  <a:lnTo>
                    <a:pt x="460336" y="0"/>
                  </a:lnTo>
                  <a:lnTo>
                    <a:pt x="413269" y="2376"/>
                  </a:lnTo>
                  <a:lnTo>
                    <a:pt x="367561" y="9352"/>
                  </a:lnTo>
                  <a:lnTo>
                    <a:pt x="323445" y="20695"/>
                  </a:lnTo>
                  <a:lnTo>
                    <a:pt x="281151" y="36174"/>
                  </a:lnTo>
                  <a:lnTo>
                    <a:pt x="240911" y="55559"/>
                  </a:lnTo>
                  <a:lnTo>
                    <a:pt x="202956" y="78617"/>
                  </a:lnTo>
                  <a:lnTo>
                    <a:pt x="167518" y="105117"/>
                  </a:lnTo>
                  <a:lnTo>
                    <a:pt x="134827" y="134827"/>
                  </a:lnTo>
                  <a:lnTo>
                    <a:pt x="105117" y="167518"/>
                  </a:lnTo>
                  <a:lnTo>
                    <a:pt x="78617" y="202956"/>
                  </a:lnTo>
                  <a:lnTo>
                    <a:pt x="55559" y="240911"/>
                  </a:lnTo>
                  <a:lnTo>
                    <a:pt x="36174" y="281151"/>
                  </a:lnTo>
                  <a:lnTo>
                    <a:pt x="20695" y="323445"/>
                  </a:lnTo>
                  <a:lnTo>
                    <a:pt x="9352" y="367561"/>
                  </a:lnTo>
                  <a:lnTo>
                    <a:pt x="2376" y="413269"/>
                  </a:lnTo>
                  <a:lnTo>
                    <a:pt x="0" y="460336"/>
                  </a:lnTo>
                  <a:lnTo>
                    <a:pt x="0" y="2301646"/>
                  </a:lnTo>
                  <a:lnTo>
                    <a:pt x="2376" y="2348713"/>
                  </a:lnTo>
                  <a:lnTo>
                    <a:pt x="9352" y="2394421"/>
                  </a:lnTo>
                  <a:lnTo>
                    <a:pt x="20695" y="2438538"/>
                  </a:lnTo>
                  <a:lnTo>
                    <a:pt x="36174" y="2480832"/>
                  </a:lnTo>
                  <a:lnTo>
                    <a:pt x="55559" y="2521072"/>
                  </a:lnTo>
                  <a:lnTo>
                    <a:pt x="78617" y="2559027"/>
                  </a:lnTo>
                  <a:lnTo>
                    <a:pt x="105117" y="2594465"/>
                  </a:lnTo>
                  <a:lnTo>
                    <a:pt x="134827" y="2627155"/>
                  </a:lnTo>
                  <a:lnTo>
                    <a:pt x="167518" y="2656866"/>
                  </a:lnTo>
                  <a:lnTo>
                    <a:pt x="202956" y="2683366"/>
                  </a:lnTo>
                  <a:lnTo>
                    <a:pt x="240911" y="2706423"/>
                  </a:lnTo>
                  <a:lnTo>
                    <a:pt x="281151" y="2725808"/>
                  </a:lnTo>
                  <a:lnTo>
                    <a:pt x="323445" y="2741287"/>
                  </a:lnTo>
                  <a:lnTo>
                    <a:pt x="367561" y="2752631"/>
                  </a:lnTo>
                  <a:lnTo>
                    <a:pt x="413269" y="2759606"/>
                  </a:lnTo>
                  <a:lnTo>
                    <a:pt x="460336" y="2761983"/>
                  </a:lnTo>
                  <a:lnTo>
                    <a:pt x="3573322" y="2761983"/>
                  </a:lnTo>
                  <a:lnTo>
                    <a:pt x="3620390" y="2759606"/>
                  </a:lnTo>
                  <a:lnTo>
                    <a:pt x="3666098" y="2752631"/>
                  </a:lnTo>
                  <a:lnTo>
                    <a:pt x="3710215" y="2741287"/>
                  </a:lnTo>
                  <a:lnTo>
                    <a:pt x="3752510" y="2725808"/>
                  </a:lnTo>
                  <a:lnTo>
                    <a:pt x="3792751" y="2706423"/>
                  </a:lnTo>
                  <a:lnTo>
                    <a:pt x="3830707" y="2683366"/>
                  </a:lnTo>
                  <a:lnTo>
                    <a:pt x="3866146" y="2656866"/>
                  </a:lnTo>
                  <a:lnTo>
                    <a:pt x="3898838" y="2627155"/>
                  </a:lnTo>
                  <a:lnTo>
                    <a:pt x="3928550" y="2594465"/>
                  </a:lnTo>
                  <a:lnTo>
                    <a:pt x="3955051" y="2559027"/>
                  </a:lnTo>
                  <a:lnTo>
                    <a:pt x="3978110" y="2521072"/>
                  </a:lnTo>
                  <a:lnTo>
                    <a:pt x="3997495" y="2480832"/>
                  </a:lnTo>
                  <a:lnTo>
                    <a:pt x="4012975" y="2438538"/>
                  </a:lnTo>
                  <a:lnTo>
                    <a:pt x="4024319" y="2394421"/>
                  </a:lnTo>
                  <a:lnTo>
                    <a:pt x="4031295" y="2348713"/>
                  </a:lnTo>
                  <a:lnTo>
                    <a:pt x="4033672" y="2301646"/>
                  </a:lnTo>
                  <a:lnTo>
                    <a:pt x="4033672" y="460336"/>
                  </a:lnTo>
                  <a:lnTo>
                    <a:pt x="4031295" y="413269"/>
                  </a:lnTo>
                  <a:lnTo>
                    <a:pt x="4024319" y="367561"/>
                  </a:lnTo>
                  <a:lnTo>
                    <a:pt x="4012975" y="323445"/>
                  </a:lnTo>
                  <a:lnTo>
                    <a:pt x="3997495" y="281151"/>
                  </a:lnTo>
                  <a:lnTo>
                    <a:pt x="3978110" y="240911"/>
                  </a:lnTo>
                  <a:lnTo>
                    <a:pt x="3955051" y="202956"/>
                  </a:lnTo>
                  <a:lnTo>
                    <a:pt x="3928550" y="167518"/>
                  </a:lnTo>
                  <a:lnTo>
                    <a:pt x="3898838" y="134827"/>
                  </a:lnTo>
                  <a:lnTo>
                    <a:pt x="3866146" y="105117"/>
                  </a:lnTo>
                  <a:lnTo>
                    <a:pt x="3830707" y="78617"/>
                  </a:lnTo>
                  <a:lnTo>
                    <a:pt x="3792751" y="55559"/>
                  </a:lnTo>
                  <a:lnTo>
                    <a:pt x="3752510" y="36174"/>
                  </a:lnTo>
                  <a:lnTo>
                    <a:pt x="3710215" y="20695"/>
                  </a:lnTo>
                  <a:lnTo>
                    <a:pt x="3666098" y="9352"/>
                  </a:lnTo>
                  <a:lnTo>
                    <a:pt x="3620390" y="2376"/>
                  </a:lnTo>
                  <a:lnTo>
                    <a:pt x="3573322" y="0"/>
                  </a:lnTo>
                  <a:close/>
                </a:path>
              </a:pathLst>
            </a:custGeom>
            <a:solidFill>
              <a:srgbClr val="E6E0EC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21179" y="2334768"/>
              <a:ext cx="711704" cy="71170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24227" y="2374391"/>
              <a:ext cx="771143" cy="725423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1875854" y="2367202"/>
              <a:ext cx="598805" cy="598805"/>
            </a:xfrm>
            <a:custGeom>
              <a:avLst/>
              <a:gdLst/>
              <a:ahLst/>
              <a:cxnLst/>
              <a:rect l="l" t="t" r="r" b="b"/>
              <a:pathLst>
                <a:path w="598805" h="598805">
                  <a:moveTo>
                    <a:pt x="498500" y="0"/>
                  </a:moveTo>
                  <a:lnTo>
                    <a:pt x="99707" y="0"/>
                  </a:lnTo>
                  <a:lnTo>
                    <a:pt x="60896" y="7835"/>
                  </a:lnTo>
                  <a:lnTo>
                    <a:pt x="29203" y="29203"/>
                  </a:lnTo>
                  <a:lnTo>
                    <a:pt x="7835" y="60896"/>
                  </a:lnTo>
                  <a:lnTo>
                    <a:pt x="0" y="99707"/>
                  </a:lnTo>
                  <a:lnTo>
                    <a:pt x="0" y="498500"/>
                  </a:lnTo>
                  <a:lnTo>
                    <a:pt x="7835" y="537311"/>
                  </a:lnTo>
                  <a:lnTo>
                    <a:pt x="29203" y="569004"/>
                  </a:lnTo>
                  <a:lnTo>
                    <a:pt x="60896" y="590372"/>
                  </a:lnTo>
                  <a:lnTo>
                    <a:pt x="99707" y="598208"/>
                  </a:lnTo>
                  <a:lnTo>
                    <a:pt x="498500" y="598208"/>
                  </a:lnTo>
                  <a:lnTo>
                    <a:pt x="537303" y="590372"/>
                  </a:lnTo>
                  <a:lnTo>
                    <a:pt x="568993" y="569004"/>
                  </a:lnTo>
                  <a:lnTo>
                    <a:pt x="590360" y="537311"/>
                  </a:lnTo>
                  <a:lnTo>
                    <a:pt x="598195" y="498500"/>
                  </a:lnTo>
                  <a:lnTo>
                    <a:pt x="598195" y="99707"/>
                  </a:lnTo>
                  <a:lnTo>
                    <a:pt x="590360" y="60896"/>
                  </a:lnTo>
                  <a:lnTo>
                    <a:pt x="568993" y="29203"/>
                  </a:lnTo>
                  <a:lnTo>
                    <a:pt x="537303" y="7835"/>
                  </a:lnTo>
                  <a:lnTo>
                    <a:pt x="498500" y="0"/>
                  </a:lnTo>
                  <a:close/>
                </a:path>
              </a:pathLst>
            </a:custGeom>
            <a:solidFill>
              <a:srgbClr val="1F497D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object 12"/>
            <p:cNvSpPr/>
            <p:nvPr/>
          </p:nvSpPr>
          <p:spPr>
            <a:xfrm>
              <a:off x="1875854" y="2367202"/>
              <a:ext cx="598805" cy="598805"/>
            </a:xfrm>
            <a:custGeom>
              <a:avLst/>
              <a:gdLst/>
              <a:ahLst/>
              <a:cxnLst/>
              <a:rect l="l" t="t" r="r" b="b"/>
              <a:pathLst>
                <a:path w="598805" h="598805">
                  <a:moveTo>
                    <a:pt x="0" y="99707"/>
                  </a:moveTo>
                  <a:lnTo>
                    <a:pt x="7835" y="60896"/>
                  </a:lnTo>
                  <a:lnTo>
                    <a:pt x="29203" y="29203"/>
                  </a:lnTo>
                  <a:lnTo>
                    <a:pt x="60896" y="7835"/>
                  </a:lnTo>
                  <a:lnTo>
                    <a:pt x="99707" y="0"/>
                  </a:lnTo>
                  <a:lnTo>
                    <a:pt x="498500" y="0"/>
                  </a:lnTo>
                  <a:lnTo>
                    <a:pt x="537303" y="7835"/>
                  </a:lnTo>
                  <a:lnTo>
                    <a:pt x="568993" y="29203"/>
                  </a:lnTo>
                  <a:lnTo>
                    <a:pt x="590360" y="60896"/>
                  </a:lnTo>
                  <a:lnTo>
                    <a:pt x="598195" y="99707"/>
                  </a:lnTo>
                  <a:lnTo>
                    <a:pt x="598195" y="498500"/>
                  </a:lnTo>
                  <a:lnTo>
                    <a:pt x="590360" y="537311"/>
                  </a:lnTo>
                  <a:lnTo>
                    <a:pt x="568993" y="569004"/>
                  </a:lnTo>
                  <a:lnTo>
                    <a:pt x="537303" y="590372"/>
                  </a:lnTo>
                  <a:lnTo>
                    <a:pt x="498500" y="598208"/>
                  </a:lnTo>
                  <a:lnTo>
                    <a:pt x="99707" y="598208"/>
                  </a:lnTo>
                  <a:lnTo>
                    <a:pt x="60896" y="590372"/>
                  </a:lnTo>
                  <a:lnTo>
                    <a:pt x="29203" y="569004"/>
                  </a:lnTo>
                  <a:lnTo>
                    <a:pt x="7835" y="537311"/>
                  </a:lnTo>
                  <a:lnTo>
                    <a:pt x="0" y="498500"/>
                  </a:lnTo>
                  <a:lnTo>
                    <a:pt x="0" y="99707"/>
                  </a:lnTo>
                  <a:close/>
                </a:path>
              </a:pathLst>
            </a:custGeom>
            <a:ln w="28575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2036301" y="2450915"/>
            <a:ext cx="1746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185653" y="2627698"/>
            <a:ext cx="12827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1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4722876" y="940308"/>
            <a:ext cx="775970" cy="763905"/>
            <a:chOff x="4722876" y="940308"/>
            <a:chExt cx="775970" cy="763905"/>
          </a:xfrm>
        </p:grpSpPr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722876" y="940308"/>
              <a:ext cx="711695" cy="711704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27448" y="978408"/>
              <a:ext cx="771143" cy="725423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4777657" y="972176"/>
              <a:ext cx="598805" cy="598805"/>
            </a:xfrm>
            <a:custGeom>
              <a:avLst/>
              <a:gdLst/>
              <a:ahLst/>
              <a:cxnLst/>
              <a:rect l="l" t="t" r="r" b="b"/>
              <a:pathLst>
                <a:path w="598804" h="598805">
                  <a:moveTo>
                    <a:pt x="498500" y="0"/>
                  </a:moveTo>
                  <a:lnTo>
                    <a:pt x="99707" y="0"/>
                  </a:lnTo>
                  <a:lnTo>
                    <a:pt x="60896" y="7835"/>
                  </a:lnTo>
                  <a:lnTo>
                    <a:pt x="29203" y="29203"/>
                  </a:lnTo>
                  <a:lnTo>
                    <a:pt x="7835" y="60896"/>
                  </a:lnTo>
                  <a:lnTo>
                    <a:pt x="0" y="99707"/>
                  </a:lnTo>
                  <a:lnTo>
                    <a:pt x="0" y="498500"/>
                  </a:lnTo>
                  <a:lnTo>
                    <a:pt x="7835" y="537311"/>
                  </a:lnTo>
                  <a:lnTo>
                    <a:pt x="29203" y="569004"/>
                  </a:lnTo>
                  <a:lnTo>
                    <a:pt x="60896" y="590372"/>
                  </a:lnTo>
                  <a:lnTo>
                    <a:pt x="99707" y="598208"/>
                  </a:lnTo>
                  <a:lnTo>
                    <a:pt x="498500" y="598208"/>
                  </a:lnTo>
                  <a:lnTo>
                    <a:pt x="537303" y="590372"/>
                  </a:lnTo>
                  <a:lnTo>
                    <a:pt x="568993" y="569004"/>
                  </a:lnTo>
                  <a:lnTo>
                    <a:pt x="590360" y="537311"/>
                  </a:lnTo>
                  <a:lnTo>
                    <a:pt x="598195" y="498500"/>
                  </a:lnTo>
                  <a:lnTo>
                    <a:pt x="598195" y="99707"/>
                  </a:lnTo>
                  <a:lnTo>
                    <a:pt x="590360" y="60896"/>
                  </a:lnTo>
                  <a:lnTo>
                    <a:pt x="568993" y="29203"/>
                  </a:lnTo>
                  <a:lnTo>
                    <a:pt x="537303" y="7835"/>
                  </a:lnTo>
                  <a:lnTo>
                    <a:pt x="498500" y="0"/>
                  </a:lnTo>
                  <a:close/>
                </a:path>
              </a:pathLst>
            </a:custGeom>
            <a:solidFill>
              <a:srgbClr val="1F497D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" name="object 19"/>
            <p:cNvSpPr/>
            <p:nvPr/>
          </p:nvSpPr>
          <p:spPr>
            <a:xfrm>
              <a:off x="4777657" y="972176"/>
              <a:ext cx="598805" cy="598805"/>
            </a:xfrm>
            <a:custGeom>
              <a:avLst/>
              <a:gdLst/>
              <a:ahLst/>
              <a:cxnLst/>
              <a:rect l="l" t="t" r="r" b="b"/>
              <a:pathLst>
                <a:path w="598804" h="598805">
                  <a:moveTo>
                    <a:pt x="0" y="99707"/>
                  </a:moveTo>
                  <a:lnTo>
                    <a:pt x="7835" y="60896"/>
                  </a:lnTo>
                  <a:lnTo>
                    <a:pt x="29203" y="29203"/>
                  </a:lnTo>
                  <a:lnTo>
                    <a:pt x="60896" y="7835"/>
                  </a:lnTo>
                  <a:lnTo>
                    <a:pt x="99707" y="0"/>
                  </a:lnTo>
                  <a:lnTo>
                    <a:pt x="498500" y="0"/>
                  </a:lnTo>
                  <a:lnTo>
                    <a:pt x="537303" y="7835"/>
                  </a:lnTo>
                  <a:lnTo>
                    <a:pt x="568993" y="29203"/>
                  </a:lnTo>
                  <a:lnTo>
                    <a:pt x="590360" y="60896"/>
                  </a:lnTo>
                  <a:lnTo>
                    <a:pt x="598195" y="99707"/>
                  </a:lnTo>
                  <a:lnTo>
                    <a:pt x="598195" y="498500"/>
                  </a:lnTo>
                  <a:lnTo>
                    <a:pt x="590360" y="537311"/>
                  </a:lnTo>
                  <a:lnTo>
                    <a:pt x="568993" y="569004"/>
                  </a:lnTo>
                  <a:lnTo>
                    <a:pt x="537303" y="590372"/>
                  </a:lnTo>
                  <a:lnTo>
                    <a:pt x="498500" y="598208"/>
                  </a:lnTo>
                  <a:lnTo>
                    <a:pt x="99707" y="598208"/>
                  </a:lnTo>
                  <a:lnTo>
                    <a:pt x="60896" y="590372"/>
                  </a:lnTo>
                  <a:lnTo>
                    <a:pt x="29203" y="569004"/>
                  </a:lnTo>
                  <a:lnTo>
                    <a:pt x="7835" y="537311"/>
                  </a:lnTo>
                  <a:lnTo>
                    <a:pt x="0" y="498500"/>
                  </a:lnTo>
                  <a:lnTo>
                    <a:pt x="0" y="99707"/>
                  </a:lnTo>
                  <a:close/>
                </a:path>
              </a:pathLst>
            </a:custGeom>
            <a:ln w="28575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327783" y="1147083"/>
            <a:ext cx="492125" cy="2698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lvl="0" indent="11430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Client  </a:t>
            </a:r>
            <a:r>
              <a:rPr kumimoji="0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pplica</a:t>
            </a:r>
            <a:r>
              <a:rPr kumimoji="0" sz="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r>
              <a:rPr kumimoji="0" sz="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io</a:t>
            </a:r>
            <a:r>
              <a:rPr kumimoji="0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n</a:t>
            </a:r>
            <a:endParaRPr kumimoji="0" sz="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283057" y="855287"/>
            <a:ext cx="877569" cy="838200"/>
            <a:chOff x="283057" y="855287"/>
            <a:chExt cx="877569" cy="838200"/>
          </a:xfrm>
        </p:grpSpPr>
        <p:sp>
          <p:nvSpPr>
            <p:cNvPr id="22" name="object 22"/>
            <p:cNvSpPr/>
            <p:nvPr/>
          </p:nvSpPr>
          <p:spPr>
            <a:xfrm>
              <a:off x="295757" y="869575"/>
              <a:ext cx="852169" cy="809625"/>
            </a:xfrm>
            <a:custGeom>
              <a:avLst/>
              <a:gdLst/>
              <a:ahLst/>
              <a:cxnLst/>
              <a:rect l="l" t="t" r="r" b="b"/>
              <a:pathLst>
                <a:path w="852169" h="809625">
                  <a:moveTo>
                    <a:pt x="0" y="134912"/>
                  </a:moveTo>
                  <a:lnTo>
                    <a:pt x="6877" y="92269"/>
                  </a:lnTo>
                  <a:lnTo>
                    <a:pt x="26029" y="55234"/>
                  </a:lnTo>
                  <a:lnTo>
                    <a:pt x="55234" y="26029"/>
                  </a:lnTo>
                  <a:lnTo>
                    <a:pt x="92269" y="6877"/>
                  </a:lnTo>
                  <a:lnTo>
                    <a:pt x="134912" y="0"/>
                  </a:lnTo>
                  <a:lnTo>
                    <a:pt x="716737" y="0"/>
                  </a:lnTo>
                  <a:lnTo>
                    <a:pt x="759380" y="6877"/>
                  </a:lnTo>
                  <a:lnTo>
                    <a:pt x="796414" y="26029"/>
                  </a:lnTo>
                  <a:lnTo>
                    <a:pt x="825619" y="55234"/>
                  </a:lnTo>
                  <a:lnTo>
                    <a:pt x="844771" y="92269"/>
                  </a:lnTo>
                  <a:lnTo>
                    <a:pt x="851649" y="134912"/>
                  </a:lnTo>
                  <a:lnTo>
                    <a:pt x="851649" y="674547"/>
                  </a:lnTo>
                  <a:lnTo>
                    <a:pt x="844771" y="717190"/>
                  </a:lnTo>
                  <a:lnTo>
                    <a:pt x="825619" y="754225"/>
                  </a:lnTo>
                  <a:lnTo>
                    <a:pt x="796414" y="783429"/>
                  </a:lnTo>
                  <a:lnTo>
                    <a:pt x="759380" y="802582"/>
                  </a:lnTo>
                  <a:lnTo>
                    <a:pt x="716737" y="809459"/>
                  </a:lnTo>
                  <a:lnTo>
                    <a:pt x="134912" y="809459"/>
                  </a:lnTo>
                  <a:lnTo>
                    <a:pt x="92269" y="802582"/>
                  </a:lnTo>
                  <a:lnTo>
                    <a:pt x="55234" y="783429"/>
                  </a:lnTo>
                  <a:lnTo>
                    <a:pt x="26029" y="754225"/>
                  </a:lnTo>
                  <a:lnTo>
                    <a:pt x="6877" y="717190"/>
                  </a:lnTo>
                  <a:lnTo>
                    <a:pt x="0" y="674547"/>
                  </a:lnTo>
                  <a:lnTo>
                    <a:pt x="0" y="134912"/>
                  </a:lnTo>
                  <a:close/>
                </a:path>
              </a:pathLst>
            </a:custGeom>
            <a:ln w="25400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" name="object 23"/>
            <p:cNvSpPr/>
            <p:nvPr/>
          </p:nvSpPr>
          <p:spPr>
            <a:xfrm>
              <a:off x="859993" y="869575"/>
              <a:ext cx="0" cy="809625"/>
            </a:xfrm>
            <a:custGeom>
              <a:avLst/>
              <a:gdLst/>
              <a:ahLst/>
              <a:cxnLst/>
              <a:rect l="l" t="t" r="r" b="b"/>
              <a:pathLst>
                <a:path h="809625">
                  <a:moveTo>
                    <a:pt x="0" y="0"/>
                  </a:moveTo>
                  <a:lnTo>
                    <a:pt x="0" y="809459"/>
                  </a:lnTo>
                </a:path>
              </a:pathLst>
            </a:custGeom>
            <a:ln w="28575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933951" y="1108502"/>
            <a:ext cx="899794" cy="3917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lvl="0" indent="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>
                <a:tab pos="203835" algn="l"/>
                <a:tab pos="886460" algn="l"/>
              </a:tabLst>
              <a:defRPr/>
            </a:pPr>
            <a:r>
              <a:rPr kumimoji="0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 	</a:t>
            </a:r>
            <a:r>
              <a:rPr kumimoji="0" sz="800" b="0" i="0" u="heavy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>
                  <a:solidFill>
                    <a:srgbClr val="1F497D"/>
                  </a:solidFill>
                </a:uFill>
                <a:latin typeface="Calibri"/>
                <a:ea typeface="+mn-ea"/>
                <a:cs typeface="Calibri"/>
              </a:rPr>
              <a:t>	</a:t>
            </a:r>
            <a:r>
              <a:rPr kumimoji="0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D</a:t>
            </a:r>
            <a:endParaRPr kumimoji="0" sz="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K</a:t>
            </a:r>
            <a:endParaRPr kumimoji="0" sz="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2787878" y="3523988"/>
            <a:ext cx="176276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Hyperledger </a:t>
            </a:r>
            <a:r>
              <a:rPr kumimoji="0" sz="12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Fabric</a:t>
            </a:r>
            <a:r>
              <a:rPr kumimoji="0" sz="12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Network</a:t>
            </a: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1633616" y="1959087"/>
            <a:ext cx="375920" cy="367665"/>
            <a:chOff x="1633616" y="1959087"/>
            <a:chExt cx="375920" cy="367665"/>
          </a:xfrm>
        </p:grpSpPr>
        <p:sp>
          <p:nvSpPr>
            <p:cNvPr id="27" name="object 27"/>
            <p:cNvSpPr/>
            <p:nvPr/>
          </p:nvSpPr>
          <p:spPr>
            <a:xfrm>
              <a:off x="1646317" y="1971790"/>
              <a:ext cx="350520" cy="342265"/>
            </a:xfrm>
            <a:custGeom>
              <a:avLst/>
              <a:gdLst/>
              <a:ahLst/>
              <a:cxnLst/>
              <a:rect l="l" t="t" r="r" b="b"/>
              <a:pathLst>
                <a:path w="350519" h="342264">
                  <a:moveTo>
                    <a:pt x="350354" y="0"/>
                  </a:moveTo>
                  <a:lnTo>
                    <a:pt x="0" y="0"/>
                  </a:lnTo>
                  <a:lnTo>
                    <a:pt x="0" y="342036"/>
                  </a:lnTo>
                  <a:lnTo>
                    <a:pt x="293344" y="342036"/>
                  </a:lnTo>
                  <a:lnTo>
                    <a:pt x="350354" y="285026"/>
                  </a:lnTo>
                  <a:lnTo>
                    <a:pt x="350354" y="0"/>
                  </a:lnTo>
                  <a:close/>
                </a:path>
              </a:pathLst>
            </a:custGeom>
            <a:solidFill>
              <a:srgbClr val="F7AD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8" name="object 28"/>
            <p:cNvSpPr/>
            <p:nvPr/>
          </p:nvSpPr>
          <p:spPr>
            <a:xfrm>
              <a:off x="1939660" y="2256814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>
                  <a:moveTo>
                    <a:pt x="57010" y="0"/>
                  </a:moveTo>
                  <a:lnTo>
                    <a:pt x="11404" y="11404"/>
                  </a:lnTo>
                  <a:lnTo>
                    <a:pt x="0" y="57010"/>
                  </a:lnTo>
                  <a:lnTo>
                    <a:pt x="57010" y="0"/>
                  </a:lnTo>
                  <a:close/>
                </a:path>
              </a:pathLst>
            </a:custGeom>
            <a:solidFill>
              <a:srgbClr val="C78BCD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9" name="object 29"/>
            <p:cNvSpPr/>
            <p:nvPr/>
          </p:nvSpPr>
          <p:spPr>
            <a:xfrm>
              <a:off x="1646316" y="1971787"/>
              <a:ext cx="350520" cy="342265"/>
            </a:xfrm>
            <a:custGeom>
              <a:avLst/>
              <a:gdLst/>
              <a:ahLst/>
              <a:cxnLst/>
              <a:rect l="l" t="t" r="r" b="b"/>
              <a:pathLst>
                <a:path w="350519" h="342264">
                  <a:moveTo>
                    <a:pt x="293344" y="342036"/>
                  </a:moveTo>
                  <a:lnTo>
                    <a:pt x="304749" y="296430"/>
                  </a:lnTo>
                  <a:lnTo>
                    <a:pt x="350354" y="285026"/>
                  </a:lnTo>
                  <a:lnTo>
                    <a:pt x="293344" y="342036"/>
                  </a:lnTo>
                  <a:lnTo>
                    <a:pt x="0" y="342036"/>
                  </a:lnTo>
                  <a:lnTo>
                    <a:pt x="0" y="0"/>
                  </a:lnTo>
                  <a:lnTo>
                    <a:pt x="350354" y="0"/>
                  </a:lnTo>
                  <a:lnTo>
                    <a:pt x="350354" y="285026"/>
                  </a:lnTo>
                </a:path>
              </a:pathLst>
            </a:custGeom>
            <a:ln w="25400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1769485" y="2001019"/>
            <a:ext cx="10413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P</a:t>
            </a: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2110733" y="1615439"/>
            <a:ext cx="567055" cy="439420"/>
            <a:chOff x="2110733" y="1615439"/>
            <a:chExt cx="567055" cy="439420"/>
          </a:xfrm>
        </p:grpSpPr>
        <p:pic>
          <p:nvPicPr>
            <p:cNvPr id="32" name="object 3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110733" y="1615439"/>
              <a:ext cx="391661" cy="370325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170167" y="1665732"/>
              <a:ext cx="297175" cy="304799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2165802" y="1648448"/>
              <a:ext cx="278130" cy="256540"/>
            </a:xfrm>
            <a:custGeom>
              <a:avLst/>
              <a:gdLst/>
              <a:ahLst/>
              <a:cxnLst/>
              <a:rect l="l" t="t" r="r" b="b"/>
              <a:pathLst>
                <a:path w="278130" h="256539">
                  <a:moveTo>
                    <a:pt x="234835" y="0"/>
                  </a:moveTo>
                  <a:lnTo>
                    <a:pt x="42697" y="0"/>
                  </a:lnTo>
                  <a:lnTo>
                    <a:pt x="26076" y="3354"/>
                  </a:lnTo>
                  <a:lnTo>
                    <a:pt x="12504" y="12504"/>
                  </a:lnTo>
                  <a:lnTo>
                    <a:pt x="3354" y="26076"/>
                  </a:lnTo>
                  <a:lnTo>
                    <a:pt x="0" y="42697"/>
                  </a:lnTo>
                  <a:lnTo>
                    <a:pt x="0" y="213474"/>
                  </a:lnTo>
                  <a:lnTo>
                    <a:pt x="3354" y="230095"/>
                  </a:lnTo>
                  <a:lnTo>
                    <a:pt x="12504" y="243666"/>
                  </a:lnTo>
                  <a:lnTo>
                    <a:pt x="26076" y="252816"/>
                  </a:lnTo>
                  <a:lnTo>
                    <a:pt x="42697" y="256171"/>
                  </a:lnTo>
                  <a:lnTo>
                    <a:pt x="234835" y="256171"/>
                  </a:lnTo>
                  <a:lnTo>
                    <a:pt x="251456" y="252816"/>
                  </a:lnTo>
                  <a:lnTo>
                    <a:pt x="265028" y="243666"/>
                  </a:lnTo>
                  <a:lnTo>
                    <a:pt x="274178" y="230095"/>
                  </a:lnTo>
                  <a:lnTo>
                    <a:pt x="277533" y="213474"/>
                  </a:lnTo>
                  <a:lnTo>
                    <a:pt x="277533" y="42697"/>
                  </a:lnTo>
                  <a:lnTo>
                    <a:pt x="274178" y="26076"/>
                  </a:lnTo>
                  <a:lnTo>
                    <a:pt x="265028" y="12504"/>
                  </a:lnTo>
                  <a:lnTo>
                    <a:pt x="251456" y="3354"/>
                  </a:lnTo>
                  <a:lnTo>
                    <a:pt x="234835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5" name="object 35"/>
            <p:cNvSpPr/>
            <p:nvPr/>
          </p:nvSpPr>
          <p:spPr>
            <a:xfrm>
              <a:off x="2165802" y="1648448"/>
              <a:ext cx="278130" cy="256540"/>
            </a:xfrm>
            <a:custGeom>
              <a:avLst/>
              <a:gdLst/>
              <a:ahLst/>
              <a:cxnLst/>
              <a:rect l="l" t="t" r="r" b="b"/>
              <a:pathLst>
                <a:path w="278130" h="256539">
                  <a:moveTo>
                    <a:pt x="0" y="42697"/>
                  </a:moveTo>
                  <a:lnTo>
                    <a:pt x="3354" y="26076"/>
                  </a:lnTo>
                  <a:lnTo>
                    <a:pt x="12504" y="12504"/>
                  </a:lnTo>
                  <a:lnTo>
                    <a:pt x="26076" y="3354"/>
                  </a:lnTo>
                  <a:lnTo>
                    <a:pt x="42697" y="0"/>
                  </a:lnTo>
                  <a:lnTo>
                    <a:pt x="234835" y="0"/>
                  </a:lnTo>
                  <a:lnTo>
                    <a:pt x="251456" y="3354"/>
                  </a:lnTo>
                  <a:lnTo>
                    <a:pt x="265028" y="12504"/>
                  </a:lnTo>
                  <a:lnTo>
                    <a:pt x="274178" y="26076"/>
                  </a:lnTo>
                  <a:lnTo>
                    <a:pt x="277533" y="42697"/>
                  </a:lnTo>
                  <a:lnTo>
                    <a:pt x="277533" y="213474"/>
                  </a:lnTo>
                  <a:lnTo>
                    <a:pt x="274178" y="230095"/>
                  </a:lnTo>
                  <a:lnTo>
                    <a:pt x="265028" y="243666"/>
                  </a:lnTo>
                  <a:lnTo>
                    <a:pt x="251456" y="252816"/>
                  </a:lnTo>
                  <a:lnTo>
                    <a:pt x="234835" y="256171"/>
                  </a:lnTo>
                  <a:lnTo>
                    <a:pt x="42697" y="256171"/>
                  </a:lnTo>
                  <a:lnTo>
                    <a:pt x="26076" y="252816"/>
                  </a:lnTo>
                  <a:lnTo>
                    <a:pt x="12504" y="243666"/>
                  </a:lnTo>
                  <a:lnTo>
                    <a:pt x="3354" y="230095"/>
                  </a:lnTo>
                  <a:lnTo>
                    <a:pt x="0" y="213474"/>
                  </a:lnTo>
                  <a:lnTo>
                    <a:pt x="0" y="42697"/>
                  </a:lnTo>
                  <a:close/>
                </a:path>
              </a:pathLst>
            </a:custGeom>
            <a:ln w="28575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36" name="object 3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311907" y="1684019"/>
              <a:ext cx="365759" cy="370325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360675" y="1732788"/>
              <a:ext cx="294119" cy="304799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2366859" y="1716412"/>
              <a:ext cx="252729" cy="256540"/>
            </a:xfrm>
            <a:custGeom>
              <a:avLst/>
              <a:gdLst/>
              <a:ahLst/>
              <a:cxnLst/>
              <a:rect l="l" t="t" r="r" b="b"/>
              <a:pathLst>
                <a:path w="252730" h="256539">
                  <a:moveTo>
                    <a:pt x="210248" y="0"/>
                  </a:moveTo>
                  <a:lnTo>
                    <a:pt x="42049" y="0"/>
                  </a:lnTo>
                  <a:lnTo>
                    <a:pt x="25679" y="3303"/>
                  </a:lnTo>
                  <a:lnTo>
                    <a:pt x="12314" y="12314"/>
                  </a:lnTo>
                  <a:lnTo>
                    <a:pt x="3303" y="25679"/>
                  </a:lnTo>
                  <a:lnTo>
                    <a:pt x="0" y="42049"/>
                  </a:lnTo>
                  <a:lnTo>
                    <a:pt x="0" y="214109"/>
                  </a:lnTo>
                  <a:lnTo>
                    <a:pt x="3303" y="230479"/>
                  </a:lnTo>
                  <a:lnTo>
                    <a:pt x="12314" y="243844"/>
                  </a:lnTo>
                  <a:lnTo>
                    <a:pt x="25679" y="252855"/>
                  </a:lnTo>
                  <a:lnTo>
                    <a:pt x="42049" y="256158"/>
                  </a:lnTo>
                  <a:lnTo>
                    <a:pt x="210248" y="256158"/>
                  </a:lnTo>
                  <a:lnTo>
                    <a:pt x="226618" y="252855"/>
                  </a:lnTo>
                  <a:lnTo>
                    <a:pt x="239983" y="243844"/>
                  </a:lnTo>
                  <a:lnTo>
                    <a:pt x="248994" y="230479"/>
                  </a:lnTo>
                  <a:lnTo>
                    <a:pt x="252298" y="214109"/>
                  </a:lnTo>
                  <a:lnTo>
                    <a:pt x="252298" y="42049"/>
                  </a:lnTo>
                  <a:lnTo>
                    <a:pt x="248994" y="25679"/>
                  </a:lnTo>
                  <a:lnTo>
                    <a:pt x="239983" y="12314"/>
                  </a:lnTo>
                  <a:lnTo>
                    <a:pt x="226618" y="3303"/>
                  </a:lnTo>
                  <a:lnTo>
                    <a:pt x="210248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9" name="object 39"/>
            <p:cNvSpPr/>
            <p:nvPr/>
          </p:nvSpPr>
          <p:spPr>
            <a:xfrm>
              <a:off x="2366859" y="1716412"/>
              <a:ext cx="252729" cy="256540"/>
            </a:xfrm>
            <a:custGeom>
              <a:avLst/>
              <a:gdLst/>
              <a:ahLst/>
              <a:cxnLst/>
              <a:rect l="l" t="t" r="r" b="b"/>
              <a:pathLst>
                <a:path w="252730" h="256539">
                  <a:moveTo>
                    <a:pt x="0" y="42049"/>
                  </a:moveTo>
                  <a:lnTo>
                    <a:pt x="3303" y="25679"/>
                  </a:lnTo>
                  <a:lnTo>
                    <a:pt x="12314" y="12314"/>
                  </a:lnTo>
                  <a:lnTo>
                    <a:pt x="25679" y="3303"/>
                  </a:lnTo>
                  <a:lnTo>
                    <a:pt x="42049" y="0"/>
                  </a:lnTo>
                  <a:lnTo>
                    <a:pt x="210248" y="0"/>
                  </a:lnTo>
                  <a:lnTo>
                    <a:pt x="226618" y="3303"/>
                  </a:lnTo>
                  <a:lnTo>
                    <a:pt x="239983" y="12314"/>
                  </a:lnTo>
                  <a:lnTo>
                    <a:pt x="248994" y="25679"/>
                  </a:lnTo>
                  <a:lnTo>
                    <a:pt x="252298" y="42049"/>
                  </a:lnTo>
                  <a:lnTo>
                    <a:pt x="252298" y="214109"/>
                  </a:lnTo>
                  <a:lnTo>
                    <a:pt x="248994" y="230479"/>
                  </a:lnTo>
                  <a:lnTo>
                    <a:pt x="239983" y="243844"/>
                  </a:lnTo>
                  <a:lnTo>
                    <a:pt x="226618" y="252855"/>
                  </a:lnTo>
                  <a:lnTo>
                    <a:pt x="210248" y="256158"/>
                  </a:lnTo>
                  <a:lnTo>
                    <a:pt x="42049" y="256158"/>
                  </a:lnTo>
                  <a:lnTo>
                    <a:pt x="25679" y="252855"/>
                  </a:lnTo>
                  <a:lnTo>
                    <a:pt x="12314" y="243844"/>
                  </a:lnTo>
                  <a:lnTo>
                    <a:pt x="3303" y="230479"/>
                  </a:lnTo>
                  <a:lnTo>
                    <a:pt x="0" y="214109"/>
                  </a:lnTo>
                  <a:lnTo>
                    <a:pt x="0" y="42049"/>
                  </a:lnTo>
                  <a:close/>
                </a:path>
              </a:pathLst>
            </a:custGeom>
            <a:ln w="28575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40" name="object 40"/>
          <p:cNvSpPr txBox="1"/>
          <p:nvPr/>
        </p:nvSpPr>
        <p:spPr>
          <a:xfrm>
            <a:off x="2451733" y="1761309"/>
            <a:ext cx="83185" cy="1517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2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80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B</a:t>
            </a:r>
            <a:endParaRPr kumimoji="0" sz="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2119877" y="3040379"/>
            <a:ext cx="391795" cy="368935"/>
            <a:chOff x="2119877" y="3040379"/>
            <a:chExt cx="391795" cy="368935"/>
          </a:xfrm>
        </p:grpSpPr>
        <p:pic>
          <p:nvPicPr>
            <p:cNvPr id="42" name="object 4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119877" y="3040379"/>
              <a:ext cx="391661" cy="368807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179311" y="3089147"/>
              <a:ext cx="297175" cy="304799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2174954" y="3072066"/>
              <a:ext cx="278130" cy="256540"/>
            </a:xfrm>
            <a:custGeom>
              <a:avLst/>
              <a:gdLst/>
              <a:ahLst/>
              <a:cxnLst/>
              <a:rect l="l" t="t" r="r" b="b"/>
              <a:pathLst>
                <a:path w="278130" h="256539">
                  <a:moveTo>
                    <a:pt x="234835" y="0"/>
                  </a:moveTo>
                  <a:lnTo>
                    <a:pt x="42697" y="0"/>
                  </a:lnTo>
                  <a:lnTo>
                    <a:pt x="26076" y="3354"/>
                  </a:lnTo>
                  <a:lnTo>
                    <a:pt x="12504" y="12504"/>
                  </a:lnTo>
                  <a:lnTo>
                    <a:pt x="3354" y="26076"/>
                  </a:lnTo>
                  <a:lnTo>
                    <a:pt x="0" y="42697"/>
                  </a:lnTo>
                  <a:lnTo>
                    <a:pt x="0" y="213474"/>
                  </a:lnTo>
                  <a:lnTo>
                    <a:pt x="3354" y="230095"/>
                  </a:lnTo>
                  <a:lnTo>
                    <a:pt x="12504" y="243666"/>
                  </a:lnTo>
                  <a:lnTo>
                    <a:pt x="26076" y="252816"/>
                  </a:lnTo>
                  <a:lnTo>
                    <a:pt x="42697" y="256171"/>
                  </a:lnTo>
                  <a:lnTo>
                    <a:pt x="234835" y="256171"/>
                  </a:lnTo>
                  <a:lnTo>
                    <a:pt x="251456" y="252816"/>
                  </a:lnTo>
                  <a:lnTo>
                    <a:pt x="265028" y="243666"/>
                  </a:lnTo>
                  <a:lnTo>
                    <a:pt x="274178" y="230095"/>
                  </a:lnTo>
                  <a:lnTo>
                    <a:pt x="277533" y="213474"/>
                  </a:lnTo>
                  <a:lnTo>
                    <a:pt x="277533" y="42697"/>
                  </a:lnTo>
                  <a:lnTo>
                    <a:pt x="274178" y="26076"/>
                  </a:lnTo>
                  <a:lnTo>
                    <a:pt x="265028" y="12504"/>
                  </a:lnTo>
                  <a:lnTo>
                    <a:pt x="251456" y="3354"/>
                  </a:lnTo>
                  <a:lnTo>
                    <a:pt x="234835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5" name="object 45"/>
            <p:cNvSpPr/>
            <p:nvPr/>
          </p:nvSpPr>
          <p:spPr>
            <a:xfrm>
              <a:off x="2174954" y="3072066"/>
              <a:ext cx="278130" cy="256540"/>
            </a:xfrm>
            <a:custGeom>
              <a:avLst/>
              <a:gdLst/>
              <a:ahLst/>
              <a:cxnLst/>
              <a:rect l="l" t="t" r="r" b="b"/>
              <a:pathLst>
                <a:path w="278130" h="256539">
                  <a:moveTo>
                    <a:pt x="0" y="42697"/>
                  </a:moveTo>
                  <a:lnTo>
                    <a:pt x="3354" y="26076"/>
                  </a:lnTo>
                  <a:lnTo>
                    <a:pt x="12504" y="12504"/>
                  </a:lnTo>
                  <a:lnTo>
                    <a:pt x="26076" y="3354"/>
                  </a:lnTo>
                  <a:lnTo>
                    <a:pt x="42697" y="0"/>
                  </a:lnTo>
                  <a:lnTo>
                    <a:pt x="234835" y="0"/>
                  </a:lnTo>
                  <a:lnTo>
                    <a:pt x="251456" y="3354"/>
                  </a:lnTo>
                  <a:lnTo>
                    <a:pt x="265028" y="12504"/>
                  </a:lnTo>
                  <a:lnTo>
                    <a:pt x="274178" y="26076"/>
                  </a:lnTo>
                  <a:lnTo>
                    <a:pt x="277533" y="42697"/>
                  </a:lnTo>
                  <a:lnTo>
                    <a:pt x="277533" y="213474"/>
                  </a:lnTo>
                  <a:lnTo>
                    <a:pt x="274178" y="230095"/>
                  </a:lnTo>
                  <a:lnTo>
                    <a:pt x="265028" y="243666"/>
                  </a:lnTo>
                  <a:lnTo>
                    <a:pt x="251456" y="252816"/>
                  </a:lnTo>
                  <a:lnTo>
                    <a:pt x="234835" y="256171"/>
                  </a:lnTo>
                  <a:lnTo>
                    <a:pt x="42697" y="256171"/>
                  </a:lnTo>
                  <a:lnTo>
                    <a:pt x="26076" y="252816"/>
                  </a:lnTo>
                  <a:lnTo>
                    <a:pt x="12504" y="243666"/>
                  </a:lnTo>
                  <a:lnTo>
                    <a:pt x="3354" y="230095"/>
                  </a:lnTo>
                  <a:lnTo>
                    <a:pt x="0" y="213474"/>
                  </a:lnTo>
                  <a:lnTo>
                    <a:pt x="0" y="42697"/>
                  </a:lnTo>
                  <a:close/>
                </a:path>
              </a:pathLst>
            </a:custGeom>
            <a:ln w="28575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46" name="object 46"/>
          <p:cNvSpPr txBox="1"/>
          <p:nvPr/>
        </p:nvSpPr>
        <p:spPr>
          <a:xfrm>
            <a:off x="2269776" y="3116966"/>
            <a:ext cx="86360" cy="1517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2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80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endParaRPr kumimoji="0" sz="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grpSp>
        <p:nvGrpSpPr>
          <p:cNvPr id="47" name="object 47"/>
          <p:cNvGrpSpPr/>
          <p:nvPr/>
        </p:nvGrpSpPr>
        <p:grpSpPr>
          <a:xfrm>
            <a:off x="2321051" y="3107429"/>
            <a:ext cx="365760" cy="370840"/>
            <a:chOff x="2321051" y="3107429"/>
            <a:chExt cx="365760" cy="370840"/>
          </a:xfrm>
        </p:grpSpPr>
        <p:pic>
          <p:nvPicPr>
            <p:cNvPr id="48" name="object 4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321051" y="3107429"/>
              <a:ext cx="365759" cy="370325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369819" y="3156204"/>
              <a:ext cx="294119" cy="304799"/>
            </a:xfrm>
            <a:prstGeom prst="rect">
              <a:avLst/>
            </a:prstGeom>
          </p:spPr>
        </p:pic>
        <p:sp>
          <p:nvSpPr>
            <p:cNvPr id="50" name="object 50"/>
            <p:cNvSpPr/>
            <p:nvPr/>
          </p:nvSpPr>
          <p:spPr>
            <a:xfrm>
              <a:off x="2376012" y="3140031"/>
              <a:ext cx="252729" cy="256540"/>
            </a:xfrm>
            <a:custGeom>
              <a:avLst/>
              <a:gdLst/>
              <a:ahLst/>
              <a:cxnLst/>
              <a:rect l="l" t="t" r="r" b="b"/>
              <a:pathLst>
                <a:path w="252730" h="256539">
                  <a:moveTo>
                    <a:pt x="210248" y="0"/>
                  </a:moveTo>
                  <a:lnTo>
                    <a:pt x="42049" y="0"/>
                  </a:lnTo>
                  <a:lnTo>
                    <a:pt x="25679" y="3303"/>
                  </a:lnTo>
                  <a:lnTo>
                    <a:pt x="12314" y="12314"/>
                  </a:lnTo>
                  <a:lnTo>
                    <a:pt x="3303" y="25679"/>
                  </a:lnTo>
                  <a:lnTo>
                    <a:pt x="0" y="42049"/>
                  </a:lnTo>
                  <a:lnTo>
                    <a:pt x="0" y="214109"/>
                  </a:lnTo>
                  <a:lnTo>
                    <a:pt x="3303" y="230479"/>
                  </a:lnTo>
                  <a:lnTo>
                    <a:pt x="12314" y="243844"/>
                  </a:lnTo>
                  <a:lnTo>
                    <a:pt x="25679" y="252855"/>
                  </a:lnTo>
                  <a:lnTo>
                    <a:pt x="42049" y="256159"/>
                  </a:lnTo>
                  <a:lnTo>
                    <a:pt x="210248" y="256159"/>
                  </a:lnTo>
                  <a:lnTo>
                    <a:pt x="226618" y="252855"/>
                  </a:lnTo>
                  <a:lnTo>
                    <a:pt x="239983" y="243844"/>
                  </a:lnTo>
                  <a:lnTo>
                    <a:pt x="248994" y="230479"/>
                  </a:lnTo>
                  <a:lnTo>
                    <a:pt x="252298" y="214109"/>
                  </a:lnTo>
                  <a:lnTo>
                    <a:pt x="252298" y="42049"/>
                  </a:lnTo>
                  <a:lnTo>
                    <a:pt x="248994" y="25679"/>
                  </a:lnTo>
                  <a:lnTo>
                    <a:pt x="239983" y="12314"/>
                  </a:lnTo>
                  <a:lnTo>
                    <a:pt x="226618" y="3303"/>
                  </a:lnTo>
                  <a:lnTo>
                    <a:pt x="210248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1" name="object 51"/>
            <p:cNvSpPr/>
            <p:nvPr/>
          </p:nvSpPr>
          <p:spPr>
            <a:xfrm>
              <a:off x="2376012" y="3140031"/>
              <a:ext cx="252729" cy="256540"/>
            </a:xfrm>
            <a:custGeom>
              <a:avLst/>
              <a:gdLst/>
              <a:ahLst/>
              <a:cxnLst/>
              <a:rect l="l" t="t" r="r" b="b"/>
              <a:pathLst>
                <a:path w="252730" h="256539">
                  <a:moveTo>
                    <a:pt x="0" y="42049"/>
                  </a:moveTo>
                  <a:lnTo>
                    <a:pt x="3303" y="25679"/>
                  </a:lnTo>
                  <a:lnTo>
                    <a:pt x="12314" y="12314"/>
                  </a:lnTo>
                  <a:lnTo>
                    <a:pt x="25679" y="3303"/>
                  </a:lnTo>
                  <a:lnTo>
                    <a:pt x="42049" y="0"/>
                  </a:lnTo>
                  <a:lnTo>
                    <a:pt x="210248" y="0"/>
                  </a:lnTo>
                  <a:lnTo>
                    <a:pt x="226618" y="3303"/>
                  </a:lnTo>
                  <a:lnTo>
                    <a:pt x="239983" y="12314"/>
                  </a:lnTo>
                  <a:lnTo>
                    <a:pt x="248994" y="25679"/>
                  </a:lnTo>
                  <a:lnTo>
                    <a:pt x="252298" y="42049"/>
                  </a:lnTo>
                  <a:lnTo>
                    <a:pt x="252298" y="214109"/>
                  </a:lnTo>
                  <a:lnTo>
                    <a:pt x="248994" y="230479"/>
                  </a:lnTo>
                  <a:lnTo>
                    <a:pt x="239983" y="243844"/>
                  </a:lnTo>
                  <a:lnTo>
                    <a:pt x="226618" y="252855"/>
                  </a:lnTo>
                  <a:lnTo>
                    <a:pt x="210248" y="256159"/>
                  </a:lnTo>
                  <a:lnTo>
                    <a:pt x="42049" y="256159"/>
                  </a:lnTo>
                  <a:lnTo>
                    <a:pt x="25679" y="252855"/>
                  </a:lnTo>
                  <a:lnTo>
                    <a:pt x="12314" y="243844"/>
                  </a:lnTo>
                  <a:lnTo>
                    <a:pt x="3303" y="230479"/>
                  </a:lnTo>
                  <a:lnTo>
                    <a:pt x="0" y="214109"/>
                  </a:lnTo>
                  <a:lnTo>
                    <a:pt x="0" y="42049"/>
                  </a:lnTo>
                  <a:close/>
                </a:path>
              </a:pathLst>
            </a:custGeom>
            <a:ln w="28575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52" name="object 52"/>
          <p:cNvSpPr txBox="1"/>
          <p:nvPr/>
        </p:nvSpPr>
        <p:spPr>
          <a:xfrm>
            <a:off x="2460886" y="3184927"/>
            <a:ext cx="83185" cy="1517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2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80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B</a:t>
            </a:r>
            <a:endParaRPr kumimoji="0" sz="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grpSp>
        <p:nvGrpSpPr>
          <p:cNvPr id="53" name="object 53"/>
          <p:cNvGrpSpPr/>
          <p:nvPr/>
        </p:nvGrpSpPr>
        <p:grpSpPr>
          <a:xfrm>
            <a:off x="4512564" y="1621529"/>
            <a:ext cx="584200" cy="462280"/>
            <a:chOff x="4512564" y="1621529"/>
            <a:chExt cx="584200" cy="462280"/>
          </a:xfrm>
        </p:grpSpPr>
        <p:pic>
          <p:nvPicPr>
            <p:cNvPr id="54" name="object 5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706112" y="1621529"/>
              <a:ext cx="390143" cy="370325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765548" y="1670304"/>
              <a:ext cx="297171" cy="304799"/>
            </a:xfrm>
            <a:prstGeom prst="rect">
              <a:avLst/>
            </a:prstGeom>
          </p:spPr>
        </p:pic>
        <p:sp>
          <p:nvSpPr>
            <p:cNvPr id="56" name="object 56"/>
            <p:cNvSpPr/>
            <p:nvPr/>
          </p:nvSpPr>
          <p:spPr>
            <a:xfrm>
              <a:off x="4760920" y="1654328"/>
              <a:ext cx="278130" cy="256540"/>
            </a:xfrm>
            <a:custGeom>
              <a:avLst/>
              <a:gdLst/>
              <a:ahLst/>
              <a:cxnLst/>
              <a:rect l="l" t="t" r="r" b="b"/>
              <a:pathLst>
                <a:path w="278129" h="256539">
                  <a:moveTo>
                    <a:pt x="234835" y="0"/>
                  </a:moveTo>
                  <a:lnTo>
                    <a:pt x="42697" y="0"/>
                  </a:lnTo>
                  <a:lnTo>
                    <a:pt x="26076" y="3354"/>
                  </a:lnTo>
                  <a:lnTo>
                    <a:pt x="12504" y="12504"/>
                  </a:lnTo>
                  <a:lnTo>
                    <a:pt x="3354" y="26076"/>
                  </a:lnTo>
                  <a:lnTo>
                    <a:pt x="0" y="42697"/>
                  </a:lnTo>
                  <a:lnTo>
                    <a:pt x="0" y="213474"/>
                  </a:lnTo>
                  <a:lnTo>
                    <a:pt x="3354" y="230095"/>
                  </a:lnTo>
                  <a:lnTo>
                    <a:pt x="12504" y="243666"/>
                  </a:lnTo>
                  <a:lnTo>
                    <a:pt x="26076" y="252816"/>
                  </a:lnTo>
                  <a:lnTo>
                    <a:pt x="42697" y="256171"/>
                  </a:lnTo>
                  <a:lnTo>
                    <a:pt x="234835" y="256171"/>
                  </a:lnTo>
                  <a:lnTo>
                    <a:pt x="251456" y="252816"/>
                  </a:lnTo>
                  <a:lnTo>
                    <a:pt x="265028" y="243666"/>
                  </a:lnTo>
                  <a:lnTo>
                    <a:pt x="274178" y="230095"/>
                  </a:lnTo>
                  <a:lnTo>
                    <a:pt x="277533" y="213474"/>
                  </a:lnTo>
                  <a:lnTo>
                    <a:pt x="277533" y="42697"/>
                  </a:lnTo>
                  <a:lnTo>
                    <a:pt x="274178" y="26076"/>
                  </a:lnTo>
                  <a:lnTo>
                    <a:pt x="265028" y="12504"/>
                  </a:lnTo>
                  <a:lnTo>
                    <a:pt x="251456" y="3354"/>
                  </a:lnTo>
                  <a:lnTo>
                    <a:pt x="234835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7" name="object 57"/>
            <p:cNvSpPr/>
            <p:nvPr/>
          </p:nvSpPr>
          <p:spPr>
            <a:xfrm>
              <a:off x="4760920" y="1654328"/>
              <a:ext cx="278130" cy="256540"/>
            </a:xfrm>
            <a:custGeom>
              <a:avLst/>
              <a:gdLst/>
              <a:ahLst/>
              <a:cxnLst/>
              <a:rect l="l" t="t" r="r" b="b"/>
              <a:pathLst>
                <a:path w="278129" h="256539">
                  <a:moveTo>
                    <a:pt x="0" y="42697"/>
                  </a:moveTo>
                  <a:lnTo>
                    <a:pt x="3354" y="26076"/>
                  </a:lnTo>
                  <a:lnTo>
                    <a:pt x="12504" y="12504"/>
                  </a:lnTo>
                  <a:lnTo>
                    <a:pt x="26076" y="3354"/>
                  </a:lnTo>
                  <a:lnTo>
                    <a:pt x="42697" y="0"/>
                  </a:lnTo>
                  <a:lnTo>
                    <a:pt x="234835" y="0"/>
                  </a:lnTo>
                  <a:lnTo>
                    <a:pt x="251456" y="3354"/>
                  </a:lnTo>
                  <a:lnTo>
                    <a:pt x="265028" y="12504"/>
                  </a:lnTo>
                  <a:lnTo>
                    <a:pt x="274178" y="26076"/>
                  </a:lnTo>
                  <a:lnTo>
                    <a:pt x="277533" y="42697"/>
                  </a:lnTo>
                  <a:lnTo>
                    <a:pt x="277533" y="213474"/>
                  </a:lnTo>
                  <a:lnTo>
                    <a:pt x="274178" y="230095"/>
                  </a:lnTo>
                  <a:lnTo>
                    <a:pt x="265028" y="243666"/>
                  </a:lnTo>
                  <a:lnTo>
                    <a:pt x="251456" y="252816"/>
                  </a:lnTo>
                  <a:lnTo>
                    <a:pt x="234835" y="256171"/>
                  </a:lnTo>
                  <a:lnTo>
                    <a:pt x="42697" y="256171"/>
                  </a:lnTo>
                  <a:lnTo>
                    <a:pt x="26076" y="252816"/>
                  </a:lnTo>
                  <a:lnTo>
                    <a:pt x="12504" y="243666"/>
                  </a:lnTo>
                  <a:lnTo>
                    <a:pt x="3354" y="230095"/>
                  </a:lnTo>
                  <a:lnTo>
                    <a:pt x="0" y="213474"/>
                  </a:lnTo>
                  <a:lnTo>
                    <a:pt x="0" y="42697"/>
                  </a:lnTo>
                  <a:close/>
                </a:path>
              </a:pathLst>
            </a:custGeom>
            <a:ln w="28575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58" name="object 5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512564" y="1712969"/>
              <a:ext cx="365759" cy="370325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561323" y="1763268"/>
              <a:ext cx="294127" cy="304799"/>
            </a:xfrm>
            <a:prstGeom prst="rect">
              <a:avLst/>
            </a:prstGeom>
          </p:spPr>
        </p:pic>
        <p:sp>
          <p:nvSpPr>
            <p:cNvPr id="60" name="object 60"/>
            <p:cNvSpPr/>
            <p:nvPr/>
          </p:nvSpPr>
          <p:spPr>
            <a:xfrm>
              <a:off x="4567266" y="1746131"/>
              <a:ext cx="252729" cy="256540"/>
            </a:xfrm>
            <a:custGeom>
              <a:avLst/>
              <a:gdLst/>
              <a:ahLst/>
              <a:cxnLst/>
              <a:rect l="l" t="t" r="r" b="b"/>
              <a:pathLst>
                <a:path w="252729" h="256539">
                  <a:moveTo>
                    <a:pt x="210248" y="0"/>
                  </a:moveTo>
                  <a:lnTo>
                    <a:pt x="42049" y="0"/>
                  </a:lnTo>
                  <a:lnTo>
                    <a:pt x="25679" y="3303"/>
                  </a:lnTo>
                  <a:lnTo>
                    <a:pt x="12314" y="12314"/>
                  </a:lnTo>
                  <a:lnTo>
                    <a:pt x="3303" y="25679"/>
                  </a:lnTo>
                  <a:lnTo>
                    <a:pt x="0" y="42049"/>
                  </a:lnTo>
                  <a:lnTo>
                    <a:pt x="0" y="214109"/>
                  </a:lnTo>
                  <a:lnTo>
                    <a:pt x="3303" y="230479"/>
                  </a:lnTo>
                  <a:lnTo>
                    <a:pt x="12314" y="243844"/>
                  </a:lnTo>
                  <a:lnTo>
                    <a:pt x="25679" y="252855"/>
                  </a:lnTo>
                  <a:lnTo>
                    <a:pt x="42049" y="256158"/>
                  </a:lnTo>
                  <a:lnTo>
                    <a:pt x="210248" y="256158"/>
                  </a:lnTo>
                  <a:lnTo>
                    <a:pt x="226618" y="252855"/>
                  </a:lnTo>
                  <a:lnTo>
                    <a:pt x="239983" y="243844"/>
                  </a:lnTo>
                  <a:lnTo>
                    <a:pt x="248994" y="230479"/>
                  </a:lnTo>
                  <a:lnTo>
                    <a:pt x="252298" y="214109"/>
                  </a:lnTo>
                  <a:lnTo>
                    <a:pt x="252298" y="42049"/>
                  </a:lnTo>
                  <a:lnTo>
                    <a:pt x="248994" y="25679"/>
                  </a:lnTo>
                  <a:lnTo>
                    <a:pt x="239983" y="12314"/>
                  </a:lnTo>
                  <a:lnTo>
                    <a:pt x="226618" y="3303"/>
                  </a:lnTo>
                  <a:lnTo>
                    <a:pt x="210248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1" name="object 61"/>
            <p:cNvSpPr/>
            <p:nvPr/>
          </p:nvSpPr>
          <p:spPr>
            <a:xfrm>
              <a:off x="4567266" y="1746131"/>
              <a:ext cx="252729" cy="256540"/>
            </a:xfrm>
            <a:custGeom>
              <a:avLst/>
              <a:gdLst/>
              <a:ahLst/>
              <a:cxnLst/>
              <a:rect l="l" t="t" r="r" b="b"/>
              <a:pathLst>
                <a:path w="252729" h="256539">
                  <a:moveTo>
                    <a:pt x="0" y="42049"/>
                  </a:moveTo>
                  <a:lnTo>
                    <a:pt x="3303" y="25679"/>
                  </a:lnTo>
                  <a:lnTo>
                    <a:pt x="12314" y="12314"/>
                  </a:lnTo>
                  <a:lnTo>
                    <a:pt x="25679" y="3303"/>
                  </a:lnTo>
                  <a:lnTo>
                    <a:pt x="42049" y="0"/>
                  </a:lnTo>
                  <a:lnTo>
                    <a:pt x="210248" y="0"/>
                  </a:lnTo>
                  <a:lnTo>
                    <a:pt x="226618" y="3303"/>
                  </a:lnTo>
                  <a:lnTo>
                    <a:pt x="239983" y="12314"/>
                  </a:lnTo>
                  <a:lnTo>
                    <a:pt x="248994" y="25679"/>
                  </a:lnTo>
                  <a:lnTo>
                    <a:pt x="252298" y="42049"/>
                  </a:lnTo>
                  <a:lnTo>
                    <a:pt x="252298" y="214109"/>
                  </a:lnTo>
                  <a:lnTo>
                    <a:pt x="248994" y="230479"/>
                  </a:lnTo>
                  <a:lnTo>
                    <a:pt x="239983" y="243844"/>
                  </a:lnTo>
                  <a:lnTo>
                    <a:pt x="226618" y="252855"/>
                  </a:lnTo>
                  <a:lnTo>
                    <a:pt x="210248" y="256158"/>
                  </a:lnTo>
                  <a:lnTo>
                    <a:pt x="42049" y="256158"/>
                  </a:lnTo>
                  <a:lnTo>
                    <a:pt x="25679" y="252855"/>
                  </a:lnTo>
                  <a:lnTo>
                    <a:pt x="12314" y="243844"/>
                  </a:lnTo>
                  <a:lnTo>
                    <a:pt x="3303" y="230479"/>
                  </a:lnTo>
                  <a:lnTo>
                    <a:pt x="0" y="214109"/>
                  </a:lnTo>
                  <a:lnTo>
                    <a:pt x="0" y="42049"/>
                  </a:lnTo>
                  <a:close/>
                </a:path>
              </a:pathLst>
            </a:custGeom>
            <a:ln w="28575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2" name="object 62"/>
          <p:cNvSpPr txBox="1"/>
          <p:nvPr/>
        </p:nvSpPr>
        <p:spPr>
          <a:xfrm>
            <a:off x="4435859" y="1055889"/>
            <a:ext cx="805180" cy="8870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>
                <a:tab pos="337185" algn="l"/>
                <a:tab pos="514350" algn="l"/>
              </a:tabLst>
              <a:defRPr/>
            </a:pPr>
            <a:r>
              <a:rPr kumimoji="0" sz="2400" b="0" i="0" u="heavy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1F497D"/>
                  </a:solidFill>
                </a:uFill>
                <a:latin typeface="Calibri"/>
                <a:ea typeface="+mn-ea"/>
                <a:cs typeface="Calibri"/>
              </a:rPr>
              <a:t> 	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	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2400" b="0" i="0" u="none" strike="noStrike" kern="1200" cap="none" spc="-7" normalizeH="0" baseline="-20833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2</a:t>
            </a:r>
            <a:endParaRPr kumimoji="0" sz="2400" b="0" i="0" u="none" strike="noStrike" kern="1200" cap="none" spc="0" normalizeH="0" baseline="-20833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120650" marR="0" lvl="0" indent="0" algn="ctr" defTabSz="914400" rtl="0" eaLnBrk="1" fontAlgn="auto" latinLnBrk="0" hangingPunct="1">
              <a:lnSpc>
                <a:spcPts val="840"/>
              </a:lnSpc>
              <a:spcBef>
                <a:spcPts val="22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80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endParaRPr kumimoji="0" sz="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0" marR="281940" lvl="0" indent="0" algn="ctr" defTabSz="914400" rtl="0" eaLnBrk="1" fontAlgn="auto" latinLnBrk="0" hangingPunct="1">
              <a:lnSpc>
                <a:spcPts val="8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80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B</a:t>
            </a:r>
            <a:endParaRPr kumimoji="0" sz="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grpSp>
        <p:nvGrpSpPr>
          <p:cNvPr id="63" name="object 63"/>
          <p:cNvGrpSpPr/>
          <p:nvPr/>
        </p:nvGrpSpPr>
        <p:grpSpPr>
          <a:xfrm>
            <a:off x="4725920" y="2330195"/>
            <a:ext cx="774700" cy="763905"/>
            <a:chOff x="4725920" y="2330195"/>
            <a:chExt cx="774700" cy="763905"/>
          </a:xfrm>
        </p:grpSpPr>
        <p:pic>
          <p:nvPicPr>
            <p:cNvPr id="64" name="object 64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725920" y="2330195"/>
              <a:ext cx="711698" cy="711704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28972" y="2368295"/>
              <a:ext cx="771143" cy="725423"/>
            </a:xfrm>
            <a:prstGeom prst="rect">
              <a:avLst/>
            </a:prstGeom>
          </p:spPr>
        </p:pic>
        <p:sp>
          <p:nvSpPr>
            <p:cNvPr id="66" name="object 66"/>
            <p:cNvSpPr/>
            <p:nvPr/>
          </p:nvSpPr>
          <p:spPr>
            <a:xfrm>
              <a:off x="4780597" y="2362126"/>
              <a:ext cx="598805" cy="598805"/>
            </a:xfrm>
            <a:custGeom>
              <a:avLst/>
              <a:gdLst/>
              <a:ahLst/>
              <a:cxnLst/>
              <a:rect l="l" t="t" r="r" b="b"/>
              <a:pathLst>
                <a:path w="598804" h="598805">
                  <a:moveTo>
                    <a:pt x="498500" y="0"/>
                  </a:moveTo>
                  <a:lnTo>
                    <a:pt x="99707" y="0"/>
                  </a:lnTo>
                  <a:lnTo>
                    <a:pt x="60896" y="7835"/>
                  </a:lnTo>
                  <a:lnTo>
                    <a:pt x="29203" y="29203"/>
                  </a:lnTo>
                  <a:lnTo>
                    <a:pt x="7835" y="60896"/>
                  </a:lnTo>
                  <a:lnTo>
                    <a:pt x="0" y="99707"/>
                  </a:lnTo>
                  <a:lnTo>
                    <a:pt x="0" y="498500"/>
                  </a:lnTo>
                  <a:lnTo>
                    <a:pt x="7835" y="537311"/>
                  </a:lnTo>
                  <a:lnTo>
                    <a:pt x="29203" y="569004"/>
                  </a:lnTo>
                  <a:lnTo>
                    <a:pt x="60896" y="590372"/>
                  </a:lnTo>
                  <a:lnTo>
                    <a:pt x="99707" y="598208"/>
                  </a:lnTo>
                  <a:lnTo>
                    <a:pt x="498500" y="598208"/>
                  </a:lnTo>
                  <a:lnTo>
                    <a:pt x="537303" y="590372"/>
                  </a:lnTo>
                  <a:lnTo>
                    <a:pt x="568993" y="569004"/>
                  </a:lnTo>
                  <a:lnTo>
                    <a:pt x="590360" y="537311"/>
                  </a:lnTo>
                  <a:lnTo>
                    <a:pt x="598195" y="498500"/>
                  </a:lnTo>
                  <a:lnTo>
                    <a:pt x="598195" y="99707"/>
                  </a:lnTo>
                  <a:lnTo>
                    <a:pt x="590360" y="60896"/>
                  </a:lnTo>
                  <a:lnTo>
                    <a:pt x="568993" y="29203"/>
                  </a:lnTo>
                  <a:lnTo>
                    <a:pt x="537303" y="7835"/>
                  </a:lnTo>
                  <a:lnTo>
                    <a:pt x="498500" y="0"/>
                  </a:lnTo>
                  <a:close/>
                </a:path>
              </a:pathLst>
            </a:custGeom>
            <a:solidFill>
              <a:srgbClr val="1F497D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7" name="object 67"/>
            <p:cNvSpPr/>
            <p:nvPr/>
          </p:nvSpPr>
          <p:spPr>
            <a:xfrm>
              <a:off x="4780597" y="2362126"/>
              <a:ext cx="598805" cy="598805"/>
            </a:xfrm>
            <a:custGeom>
              <a:avLst/>
              <a:gdLst/>
              <a:ahLst/>
              <a:cxnLst/>
              <a:rect l="l" t="t" r="r" b="b"/>
              <a:pathLst>
                <a:path w="598804" h="598805">
                  <a:moveTo>
                    <a:pt x="0" y="99707"/>
                  </a:moveTo>
                  <a:lnTo>
                    <a:pt x="7835" y="60896"/>
                  </a:lnTo>
                  <a:lnTo>
                    <a:pt x="29203" y="29203"/>
                  </a:lnTo>
                  <a:lnTo>
                    <a:pt x="60896" y="7835"/>
                  </a:lnTo>
                  <a:lnTo>
                    <a:pt x="99707" y="0"/>
                  </a:lnTo>
                  <a:lnTo>
                    <a:pt x="498500" y="0"/>
                  </a:lnTo>
                  <a:lnTo>
                    <a:pt x="537303" y="7835"/>
                  </a:lnTo>
                  <a:lnTo>
                    <a:pt x="568993" y="29203"/>
                  </a:lnTo>
                  <a:lnTo>
                    <a:pt x="590360" y="60896"/>
                  </a:lnTo>
                  <a:lnTo>
                    <a:pt x="598195" y="99707"/>
                  </a:lnTo>
                  <a:lnTo>
                    <a:pt x="598195" y="498500"/>
                  </a:lnTo>
                  <a:lnTo>
                    <a:pt x="590360" y="537311"/>
                  </a:lnTo>
                  <a:lnTo>
                    <a:pt x="568993" y="569004"/>
                  </a:lnTo>
                  <a:lnTo>
                    <a:pt x="537303" y="590372"/>
                  </a:lnTo>
                  <a:lnTo>
                    <a:pt x="498500" y="598208"/>
                  </a:lnTo>
                  <a:lnTo>
                    <a:pt x="99707" y="598208"/>
                  </a:lnTo>
                  <a:lnTo>
                    <a:pt x="60896" y="590372"/>
                  </a:lnTo>
                  <a:lnTo>
                    <a:pt x="29203" y="569004"/>
                  </a:lnTo>
                  <a:lnTo>
                    <a:pt x="7835" y="537311"/>
                  </a:lnTo>
                  <a:lnTo>
                    <a:pt x="0" y="498500"/>
                  </a:lnTo>
                  <a:lnTo>
                    <a:pt x="0" y="99707"/>
                  </a:lnTo>
                  <a:close/>
                </a:path>
              </a:pathLst>
            </a:custGeom>
            <a:ln w="28575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8" name="object 68"/>
          <p:cNvSpPr txBox="1"/>
          <p:nvPr/>
        </p:nvSpPr>
        <p:spPr>
          <a:xfrm>
            <a:off x="5090396" y="2622623"/>
            <a:ext cx="12827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3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grpSp>
        <p:nvGrpSpPr>
          <p:cNvPr id="69" name="object 69"/>
          <p:cNvGrpSpPr/>
          <p:nvPr/>
        </p:nvGrpSpPr>
        <p:grpSpPr>
          <a:xfrm>
            <a:off x="1106424" y="940308"/>
            <a:ext cx="3992879" cy="2533015"/>
            <a:chOff x="1106424" y="940308"/>
            <a:chExt cx="3992879" cy="2533015"/>
          </a:xfrm>
        </p:grpSpPr>
        <p:pic>
          <p:nvPicPr>
            <p:cNvPr id="70" name="object 70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709160" y="3011417"/>
              <a:ext cx="390143" cy="370326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767064" y="3060191"/>
              <a:ext cx="297175" cy="304799"/>
            </a:xfrm>
            <a:prstGeom prst="rect">
              <a:avLst/>
            </a:prstGeom>
          </p:spPr>
        </p:pic>
        <p:sp>
          <p:nvSpPr>
            <p:cNvPr id="72" name="object 72"/>
            <p:cNvSpPr/>
            <p:nvPr/>
          </p:nvSpPr>
          <p:spPr>
            <a:xfrm>
              <a:off x="4763860" y="3044279"/>
              <a:ext cx="278130" cy="256540"/>
            </a:xfrm>
            <a:custGeom>
              <a:avLst/>
              <a:gdLst/>
              <a:ahLst/>
              <a:cxnLst/>
              <a:rect l="l" t="t" r="r" b="b"/>
              <a:pathLst>
                <a:path w="278129" h="256539">
                  <a:moveTo>
                    <a:pt x="234835" y="0"/>
                  </a:moveTo>
                  <a:lnTo>
                    <a:pt x="42697" y="0"/>
                  </a:lnTo>
                  <a:lnTo>
                    <a:pt x="26076" y="3354"/>
                  </a:lnTo>
                  <a:lnTo>
                    <a:pt x="12504" y="12504"/>
                  </a:lnTo>
                  <a:lnTo>
                    <a:pt x="3354" y="26076"/>
                  </a:lnTo>
                  <a:lnTo>
                    <a:pt x="0" y="42697"/>
                  </a:lnTo>
                  <a:lnTo>
                    <a:pt x="0" y="213474"/>
                  </a:lnTo>
                  <a:lnTo>
                    <a:pt x="3354" y="230095"/>
                  </a:lnTo>
                  <a:lnTo>
                    <a:pt x="12504" y="243666"/>
                  </a:lnTo>
                  <a:lnTo>
                    <a:pt x="26076" y="252816"/>
                  </a:lnTo>
                  <a:lnTo>
                    <a:pt x="42697" y="256171"/>
                  </a:lnTo>
                  <a:lnTo>
                    <a:pt x="234835" y="256171"/>
                  </a:lnTo>
                  <a:lnTo>
                    <a:pt x="251456" y="252816"/>
                  </a:lnTo>
                  <a:lnTo>
                    <a:pt x="265028" y="243666"/>
                  </a:lnTo>
                  <a:lnTo>
                    <a:pt x="274178" y="230095"/>
                  </a:lnTo>
                  <a:lnTo>
                    <a:pt x="277533" y="213474"/>
                  </a:lnTo>
                  <a:lnTo>
                    <a:pt x="277533" y="42697"/>
                  </a:lnTo>
                  <a:lnTo>
                    <a:pt x="274178" y="26076"/>
                  </a:lnTo>
                  <a:lnTo>
                    <a:pt x="265028" y="12504"/>
                  </a:lnTo>
                  <a:lnTo>
                    <a:pt x="251456" y="3354"/>
                  </a:lnTo>
                  <a:lnTo>
                    <a:pt x="234835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3" name="object 73"/>
            <p:cNvSpPr/>
            <p:nvPr/>
          </p:nvSpPr>
          <p:spPr>
            <a:xfrm>
              <a:off x="4763861" y="3044279"/>
              <a:ext cx="278130" cy="256540"/>
            </a:xfrm>
            <a:custGeom>
              <a:avLst/>
              <a:gdLst/>
              <a:ahLst/>
              <a:cxnLst/>
              <a:rect l="l" t="t" r="r" b="b"/>
              <a:pathLst>
                <a:path w="278129" h="256539">
                  <a:moveTo>
                    <a:pt x="0" y="42697"/>
                  </a:moveTo>
                  <a:lnTo>
                    <a:pt x="3354" y="26076"/>
                  </a:lnTo>
                  <a:lnTo>
                    <a:pt x="12504" y="12504"/>
                  </a:lnTo>
                  <a:lnTo>
                    <a:pt x="26076" y="3354"/>
                  </a:lnTo>
                  <a:lnTo>
                    <a:pt x="42697" y="0"/>
                  </a:lnTo>
                  <a:lnTo>
                    <a:pt x="234835" y="0"/>
                  </a:lnTo>
                  <a:lnTo>
                    <a:pt x="251456" y="3354"/>
                  </a:lnTo>
                  <a:lnTo>
                    <a:pt x="265028" y="12504"/>
                  </a:lnTo>
                  <a:lnTo>
                    <a:pt x="274178" y="26076"/>
                  </a:lnTo>
                  <a:lnTo>
                    <a:pt x="277533" y="42697"/>
                  </a:lnTo>
                  <a:lnTo>
                    <a:pt x="277533" y="213474"/>
                  </a:lnTo>
                  <a:lnTo>
                    <a:pt x="274178" y="230095"/>
                  </a:lnTo>
                  <a:lnTo>
                    <a:pt x="265028" y="243666"/>
                  </a:lnTo>
                  <a:lnTo>
                    <a:pt x="251456" y="252816"/>
                  </a:lnTo>
                  <a:lnTo>
                    <a:pt x="234835" y="256171"/>
                  </a:lnTo>
                  <a:lnTo>
                    <a:pt x="42697" y="256171"/>
                  </a:lnTo>
                  <a:lnTo>
                    <a:pt x="26076" y="252816"/>
                  </a:lnTo>
                  <a:lnTo>
                    <a:pt x="12504" y="243666"/>
                  </a:lnTo>
                  <a:lnTo>
                    <a:pt x="3354" y="230095"/>
                  </a:lnTo>
                  <a:lnTo>
                    <a:pt x="0" y="213474"/>
                  </a:lnTo>
                  <a:lnTo>
                    <a:pt x="0" y="42697"/>
                  </a:lnTo>
                  <a:close/>
                </a:path>
              </a:pathLst>
            </a:custGeom>
            <a:ln w="28575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74" name="object 74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514088" y="3104387"/>
              <a:ext cx="367277" cy="368807"/>
            </a:xfrm>
            <a:prstGeom prst="rect">
              <a:avLst/>
            </a:prstGeom>
          </p:spPr>
        </p:pic>
        <p:pic>
          <p:nvPicPr>
            <p:cNvPr id="75" name="object 7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564380" y="3153156"/>
              <a:ext cx="294119" cy="304799"/>
            </a:xfrm>
            <a:prstGeom prst="rect">
              <a:avLst/>
            </a:prstGeom>
          </p:spPr>
        </p:pic>
        <p:sp>
          <p:nvSpPr>
            <p:cNvPr id="76" name="object 76"/>
            <p:cNvSpPr/>
            <p:nvPr/>
          </p:nvSpPr>
          <p:spPr>
            <a:xfrm>
              <a:off x="4570205" y="3136082"/>
              <a:ext cx="252729" cy="256540"/>
            </a:xfrm>
            <a:custGeom>
              <a:avLst/>
              <a:gdLst/>
              <a:ahLst/>
              <a:cxnLst/>
              <a:rect l="l" t="t" r="r" b="b"/>
              <a:pathLst>
                <a:path w="252729" h="256539">
                  <a:moveTo>
                    <a:pt x="210248" y="0"/>
                  </a:moveTo>
                  <a:lnTo>
                    <a:pt x="42049" y="0"/>
                  </a:lnTo>
                  <a:lnTo>
                    <a:pt x="25679" y="3303"/>
                  </a:lnTo>
                  <a:lnTo>
                    <a:pt x="12314" y="12314"/>
                  </a:lnTo>
                  <a:lnTo>
                    <a:pt x="3303" y="25679"/>
                  </a:lnTo>
                  <a:lnTo>
                    <a:pt x="0" y="42049"/>
                  </a:lnTo>
                  <a:lnTo>
                    <a:pt x="0" y="214109"/>
                  </a:lnTo>
                  <a:lnTo>
                    <a:pt x="3303" y="230479"/>
                  </a:lnTo>
                  <a:lnTo>
                    <a:pt x="12314" y="243844"/>
                  </a:lnTo>
                  <a:lnTo>
                    <a:pt x="25679" y="252855"/>
                  </a:lnTo>
                  <a:lnTo>
                    <a:pt x="42049" y="256159"/>
                  </a:lnTo>
                  <a:lnTo>
                    <a:pt x="210248" y="256159"/>
                  </a:lnTo>
                  <a:lnTo>
                    <a:pt x="226618" y="252855"/>
                  </a:lnTo>
                  <a:lnTo>
                    <a:pt x="239983" y="243844"/>
                  </a:lnTo>
                  <a:lnTo>
                    <a:pt x="248994" y="230479"/>
                  </a:lnTo>
                  <a:lnTo>
                    <a:pt x="252298" y="214109"/>
                  </a:lnTo>
                  <a:lnTo>
                    <a:pt x="252298" y="42049"/>
                  </a:lnTo>
                  <a:lnTo>
                    <a:pt x="248994" y="25679"/>
                  </a:lnTo>
                  <a:lnTo>
                    <a:pt x="239983" y="12314"/>
                  </a:lnTo>
                  <a:lnTo>
                    <a:pt x="226618" y="3303"/>
                  </a:lnTo>
                  <a:lnTo>
                    <a:pt x="210248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7" name="object 77"/>
            <p:cNvSpPr/>
            <p:nvPr/>
          </p:nvSpPr>
          <p:spPr>
            <a:xfrm>
              <a:off x="4570205" y="3136082"/>
              <a:ext cx="252729" cy="256540"/>
            </a:xfrm>
            <a:custGeom>
              <a:avLst/>
              <a:gdLst/>
              <a:ahLst/>
              <a:cxnLst/>
              <a:rect l="l" t="t" r="r" b="b"/>
              <a:pathLst>
                <a:path w="252729" h="256539">
                  <a:moveTo>
                    <a:pt x="0" y="42049"/>
                  </a:moveTo>
                  <a:lnTo>
                    <a:pt x="3303" y="25679"/>
                  </a:lnTo>
                  <a:lnTo>
                    <a:pt x="12314" y="12314"/>
                  </a:lnTo>
                  <a:lnTo>
                    <a:pt x="25679" y="3303"/>
                  </a:lnTo>
                  <a:lnTo>
                    <a:pt x="42049" y="0"/>
                  </a:lnTo>
                  <a:lnTo>
                    <a:pt x="210248" y="0"/>
                  </a:lnTo>
                  <a:lnTo>
                    <a:pt x="226618" y="3303"/>
                  </a:lnTo>
                  <a:lnTo>
                    <a:pt x="239983" y="12314"/>
                  </a:lnTo>
                  <a:lnTo>
                    <a:pt x="248994" y="25679"/>
                  </a:lnTo>
                  <a:lnTo>
                    <a:pt x="252298" y="42049"/>
                  </a:lnTo>
                  <a:lnTo>
                    <a:pt x="252298" y="214109"/>
                  </a:lnTo>
                  <a:lnTo>
                    <a:pt x="248994" y="230479"/>
                  </a:lnTo>
                  <a:lnTo>
                    <a:pt x="239983" y="243844"/>
                  </a:lnTo>
                  <a:lnTo>
                    <a:pt x="226618" y="252855"/>
                  </a:lnTo>
                  <a:lnTo>
                    <a:pt x="210248" y="256159"/>
                  </a:lnTo>
                  <a:lnTo>
                    <a:pt x="42049" y="256159"/>
                  </a:lnTo>
                  <a:lnTo>
                    <a:pt x="25679" y="252855"/>
                  </a:lnTo>
                  <a:lnTo>
                    <a:pt x="12314" y="243844"/>
                  </a:lnTo>
                  <a:lnTo>
                    <a:pt x="3303" y="230479"/>
                  </a:lnTo>
                  <a:lnTo>
                    <a:pt x="0" y="214109"/>
                  </a:lnTo>
                  <a:lnTo>
                    <a:pt x="0" y="42049"/>
                  </a:lnTo>
                  <a:close/>
                </a:path>
              </a:pathLst>
            </a:custGeom>
            <a:ln w="28575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78" name="object 78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378963" y="1289303"/>
              <a:ext cx="600455" cy="237743"/>
            </a:xfrm>
            <a:prstGeom prst="rect">
              <a:avLst/>
            </a:prstGeom>
          </p:spPr>
        </p:pic>
        <p:sp>
          <p:nvSpPr>
            <p:cNvPr id="79" name="object 79"/>
            <p:cNvSpPr/>
            <p:nvPr/>
          </p:nvSpPr>
          <p:spPr>
            <a:xfrm>
              <a:off x="2420048" y="1386928"/>
              <a:ext cx="375285" cy="0"/>
            </a:xfrm>
            <a:custGeom>
              <a:avLst/>
              <a:gdLst/>
              <a:ahLst/>
              <a:cxnLst/>
              <a:rect l="l" t="t" r="r" b="b"/>
              <a:pathLst>
                <a:path w="375285">
                  <a:moveTo>
                    <a:pt x="0" y="0"/>
                  </a:moveTo>
                  <a:lnTo>
                    <a:pt x="375196" y="0"/>
                  </a:lnTo>
                </a:path>
              </a:pathLst>
            </a:custGeom>
            <a:ln w="19050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0" name="object 80"/>
            <p:cNvSpPr/>
            <p:nvPr/>
          </p:nvSpPr>
          <p:spPr>
            <a:xfrm>
              <a:off x="2782542" y="1348826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0"/>
                  </a:moveTo>
                  <a:lnTo>
                    <a:pt x="0" y="76200"/>
                  </a:lnTo>
                  <a:lnTo>
                    <a:pt x="76200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497D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81" name="object 81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106424" y="1173470"/>
              <a:ext cx="890015" cy="239267"/>
            </a:xfrm>
            <a:prstGeom prst="rect">
              <a:avLst/>
            </a:prstGeom>
          </p:spPr>
        </p:pic>
        <p:sp>
          <p:nvSpPr>
            <p:cNvPr id="82" name="object 82"/>
            <p:cNvSpPr/>
            <p:nvPr/>
          </p:nvSpPr>
          <p:spPr>
            <a:xfrm>
              <a:off x="1798626" y="1233501"/>
              <a:ext cx="76835" cy="76200"/>
            </a:xfrm>
            <a:custGeom>
              <a:avLst/>
              <a:gdLst/>
              <a:ahLst/>
              <a:cxnLst/>
              <a:rect l="l" t="t" r="r" b="b"/>
              <a:pathLst>
                <a:path w="76835" h="76200">
                  <a:moveTo>
                    <a:pt x="0" y="0"/>
                  </a:moveTo>
                  <a:lnTo>
                    <a:pt x="317" y="76200"/>
                  </a:lnTo>
                  <a:lnTo>
                    <a:pt x="76352" y="377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497D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83" name="object 83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819655" y="940308"/>
              <a:ext cx="711695" cy="711704"/>
            </a:xfrm>
            <a:prstGeom prst="rect">
              <a:avLst/>
            </a:prstGeom>
          </p:spPr>
        </p:pic>
        <p:pic>
          <p:nvPicPr>
            <p:cNvPr id="84" name="object 8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24227" y="978408"/>
              <a:ext cx="771143" cy="725423"/>
            </a:xfrm>
            <a:prstGeom prst="rect">
              <a:avLst/>
            </a:prstGeom>
          </p:spPr>
        </p:pic>
        <p:sp>
          <p:nvSpPr>
            <p:cNvPr id="85" name="object 85"/>
            <p:cNvSpPr/>
            <p:nvPr/>
          </p:nvSpPr>
          <p:spPr>
            <a:xfrm>
              <a:off x="1874983" y="972176"/>
              <a:ext cx="598805" cy="598805"/>
            </a:xfrm>
            <a:custGeom>
              <a:avLst/>
              <a:gdLst/>
              <a:ahLst/>
              <a:cxnLst/>
              <a:rect l="l" t="t" r="r" b="b"/>
              <a:pathLst>
                <a:path w="598805" h="598805">
                  <a:moveTo>
                    <a:pt x="498500" y="0"/>
                  </a:moveTo>
                  <a:lnTo>
                    <a:pt x="99707" y="0"/>
                  </a:lnTo>
                  <a:lnTo>
                    <a:pt x="60896" y="7835"/>
                  </a:lnTo>
                  <a:lnTo>
                    <a:pt x="29203" y="29203"/>
                  </a:lnTo>
                  <a:lnTo>
                    <a:pt x="7835" y="60896"/>
                  </a:lnTo>
                  <a:lnTo>
                    <a:pt x="0" y="99707"/>
                  </a:lnTo>
                  <a:lnTo>
                    <a:pt x="0" y="498500"/>
                  </a:lnTo>
                  <a:lnTo>
                    <a:pt x="7835" y="537311"/>
                  </a:lnTo>
                  <a:lnTo>
                    <a:pt x="29203" y="569004"/>
                  </a:lnTo>
                  <a:lnTo>
                    <a:pt x="60896" y="590372"/>
                  </a:lnTo>
                  <a:lnTo>
                    <a:pt x="99707" y="598208"/>
                  </a:lnTo>
                  <a:lnTo>
                    <a:pt x="498500" y="598208"/>
                  </a:lnTo>
                  <a:lnTo>
                    <a:pt x="537303" y="590372"/>
                  </a:lnTo>
                  <a:lnTo>
                    <a:pt x="568993" y="569004"/>
                  </a:lnTo>
                  <a:lnTo>
                    <a:pt x="590360" y="537311"/>
                  </a:lnTo>
                  <a:lnTo>
                    <a:pt x="598195" y="498500"/>
                  </a:lnTo>
                  <a:lnTo>
                    <a:pt x="598195" y="99707"/>
                  </a:lnTo>
                  <a:lnTo>
                    <a:pt x="590360" y="60896"/>
                  </a:lnTo>
                  <a:lnTo>
                    <a:pt x="568993" y="29203"/>
                  </a:lnTo>
                  <a:lnTo>
                    <a:pt x="537303" y="7835"/>
                  </a:lnTo>
                  <a:lnTo>
                    <a:pt x="498500" y="0"/>
                  </a:lnTo>
                  <a:close/>
                </a:path>
              </a:pathLst>
            </a:custGeom>
            <a:solidFill>
              <a:srgbClr val="1F497D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6" name="object 86"/>
            <p:cNvSpPr/>
            <p:nvPr/>
          </p:nvSpPr>
          <p:spPr>
            <a:xfrm>
              <a:off x="1874983" y="972176"/>
              <a:ext cx="598805" cy="598805"/>
            </a:xfrm>
            <a:custGeom>
              <a:avLst/>
              <a:gdLst/>
              <a:ahLst/>
              <a:cxnLst/>
              <a:rect l="l" t="t" r="r" b="b"/>
              <a:pathLst>
                <a:path w="598805" h="598805">
                  <a:moveTo>
                    <a:pt x="0" y="99707"/>
                  </a:moveTo>
                  <a:lnTo>
                    <a:pt x="7835" y="60896"/>
                  </a:lnTo>
                  <a:lnTo>
                    <a:pt x="29203" y="29203"/>
                  </a:lnTo>
                  <a:lnTo>
                    <a:pt x="60896" y="7835"/>
                  </a:lnTo>
                  <a:lnTo>
                    <a:pt x="99707" y="0"/>
                  </a:lnTo>
                  <a:lnTo>
                    <a:pt x="498500" y="0"/>
                  </a:lnTo>
                  <a:lnTo>
                    <a:pt x="537303" y="7835"/>
                  </a:lnTo>
                  <a:lnTo>
                    <a:pt x="568993" y="29203"/>
                  </a:lnTo>
                  <a:lnTo>
                    <a:pt x="590360" y="60896"/>
                  </a:lnTo>
                  <a:lnTo>
                    <a:pt x="598195" y="99707"/>
                  </a:lnTo>
                  <a:lnTo>
                    <a:pt x="598195" y="498500"/>
                  </a:lnTo>
                  <a:lnTo>
                    <a:pt x="590360" y="537311"/>
                  </a:lnTo>
                  <a:lnTo>
                    <a:pt x="568993" y="569004"/>
                  </a:lnTo>
                  <a:lnTo>
                    <a:pt x="537303" y="590372"/>
                  </a:lnTo>
                  <a:lnTo>
                    <a:pt x="498500" y="598208"/>
                  </a:lnTo>
                  <a:lnTo>
                    <a:pt x="99707" y="598208"/>
                  </a:lnTo>
                  <a:lnTo>
                    <a:pt x="60896" y="590372"/>
                  </a:lnTo>
                  <a:lnTo>
                    <a:pt x="29203" y="569004"/>
                  </a:lnTo>
                  <a:lnTo>
                    <a:pt x="7835" y="537311"/>
                  </a:lnTo>
                  <a:lnTo>
                    <a:pt x="0" y="498500"/>
                  </a:lnTo>
                  <a:lnTo>
                    <a:pt x="0" y="99707"/>
                  </a:lnTo>
                  <a:close/>
                </a:path>
              </a:pathLst>
            </a:custGeom>
            <a:ln w="28575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87" name="object 87"/>
          <p:cNvSpPr txBox="1"/>
          <p:nvPr/>
        </p:nvSpPr>
        <p:spPr>
          <a:xfrm>
            <a:off x="2010030" y="1055889"/>
            <a:ext cx="362585" cy="7893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2400" b="0" i="0" u="none" strike="noStrike" kern="1200" cap="none" spc="-7" normalizeH="0" baseline="-20833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0</a:t>
            </a:r>
            <a:endParaRPr kumimoji="0" sz="2400" b="0" i="0" u="none" strike="noStrike" kern="1200" cap="none" spc="0" normalizeH="0" baseline="-20833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0" marR="30480" lvl="0" indent="0" algn="r" defTabSz="914400" rtl="0" eaLnBrk="1" fontAlgn="auto" latinLnBrk="0" hangingPunct="1">
              <a:lnSpc>
                <a:spcPct val="100000"/>
              </a:lnSpc>
              <a:spcBef>
                <a:spcPts val="216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80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endParaRPr kumimoji="0" sz="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grpSp>
        <p:nvGrpSpPr>
          <p:cNvPr id="88" name="object 88"/>
          <p:cNvGrpSpPr/>
          <p:nvPr/>
        </p:nvGrpSpPr>
        <p:grpSpPr>
          <a:xfrm>
            <a:off x="2432304" y="1296914"/>
            <a:ext cx="2392680" cy="1621155"/>
            <a:chOff x="2432304" y="1296914"/>
            <a:chExt cx="2392680" cy="1621155"/>
          </a:xfrm>
        </p:grpSpPr>
        <p:pic>
          <p:nvPicPr>
            <p:cNvPr id="89" name="object 89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2432304" y="2563358"/>
              <a:ext cx="464807" cy="239265"/>
            </a:xfrm>
            <a:prstGeom prst="rect">
              <a:avLst/>
            </a:prstGeom>
          </p:spPr>
        </p:pic>
        <p:sp>
          <p:nvSpPr>
            <p:cNvPr id="90" name="object 90"/>
            <p:cNvSpPr/>
            <p:nvPr/>
          </p:nvSpPr>
          <p:spPr>
            <a:xfrm>
              <a:off x="2474054" y="2662294"/>
              <a:ext cx="239395" cy="4445"/>
            </a:xfrm>
            <a:custGeom>
              <a:avLst/>
              <a:gdLst/>
              <a:ahLst/>
              <a:cxnLst/>
              <a:rect l="l" t="t" r="r" b="b"/>
              <a:pathLst>
                <a:path w="239394" h="4444">
                  <a:moveTo>
                    <a:pt x="0" y="4013"/>
                  </a:moveTo>
                  <a:lnTo>
                    <a:pt x="239191" y="0"/>
                  </a:lnTo>
                </a:path>
              </a:pathLst>
            </a:custGeom>
            <a:ln w="19050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1" name="object 91"/>
            <p:cNvSpPr/>
            <p:nvPr/>
          </p:nvSpPr>
          <p:spPr>
            <a:xfrm>
              <a:off x="2699910" y="2624420"/>
              <a:ext cx="76835" cy="76200"/>
            </a:xfrm>
            <a:custGeom>
              <a:avLst/>
              <a:gdLst/>
              <a:ahLst/>
              <a:cxnLst/>
              <a:rect l="l" t="t" r="r" b="b"/>
              <a:pathLst>
                <a:path w="76835" h="76200">
                  <a:moveTo>
                    <a:pt x="0" y="0"/>
                  </a:moveTo>
                  <a:lnTo>
                    <a:pt x="1282" y="76187"/>
                  </a:lnTo>
                  <a:lnTo>
                    <a:pt x="76834" y="368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497D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92" name="object 92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4302251" y="1296914"/>
              <a:ext cx="505967" cy="239267"/>
            </a:xfrm>
            <a:prstGeom prst="rect">
              <a:avLst/>
            </a:prstGeom>
          </p:spPr>
        </p:pic>
        <p:sp>
          <p:nvSpPr>
            <p:cNvPr id="93" name="object 93"/>
            <p:cNvSpPr/>
            <p:nvPr/>
          </p:nvSpPr>
          <p:spPr>
            <a:xfrm>
              <a:off x="4419978" y="1355853"/>
              <a:ext cx="76835" cy="76200"/>
            </a:xfrm>
            <a:custGeom>
              <a:avLst/>
              <a:gdLst/>
              <a:ahLst/>
              <a:cxnLst/>
              <a:rect l="l" t="t" r="r" b="b"/>
              <a:pathLst>
                <a:path w="76835" h="76200">
                  <a:moveTo>
                    <a:pt x="75882" y="0"/>
                  </a:moveTo>
                  <a:lnTo>
                    <a:pt x="0" y="38735"/>
                  </a:lnTo>
                  <a:lnTo>
                    <a:pt x="76517" y="76200"/>
                  </a:lnTo>
                  <a:lnTo>
                    <a:pt x="75882" y="0"/>
                  </a:lnTo>
                  <a:close/>
                </a:path>
              </a:pathLst>
            </a:custGeom>
            <a:solidFill>
              <a:srgbClr val="1F497D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94" name="object 94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4361687" y="2558796"/>
              <a:ext cx="463295" cy="237743"/>
            </a:xfrm>
            <a:prstGeom prst="rect">
              <a:avLst/>
            </a:prstGeom>
          </p:spPr>
        </p:pic>
        <p:sp>
          <p:nvSpPr>
            <p:cNvPr id="95" name="object 95"/>
            <p:cNvSpPr/>
            <p:nvPr/>
          </p:nvSpPr>
          <p:spPr>
            <a:xfrm>
              <a:off x="4479889" y="2619147"/>
              <a:ext cx="77470" cy="76200"/>
            </a:xfrm>
            <a:custGeom>
              <a:avLst/>
              <a:gdLst/>
              <a:ahLst/>
              <a:cxnLst/>
              <a:rect l="l" t="t" r="r" b="b"/>
              <a:pathLst>
                <a:path w="77470" h="76200">
                  <a:moveTo>
                    <a:pt x="76873" y="0"/>
                  </a:moveTo>
                  <a:lnTo>
                    <a:pt x="0" y="36728"/>
                  </a:lnTo>
                  <a:lnTo>
                    <a:pt x="75514" y="76187"/>
                  </a:lnTo>
                  <a:lnTo>
                    <a:pt x="76873" y="0"/>
                  </a:lnTo>
                  <a:close/>
                </a:path>
              </a:pathLst>
            </a:custGeom>
            <a:solidFill>
              <a:srgbClr val="1F497D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6" name="object 96"/>
            <p:cNvSpPr/>
            <p:nvPr/>
          </p:nvSpPr>
          <p:spPr>
            <a:xfrm>
              <a:off x="2783768" y="1308663"/>
              <a:ext cx="1709420" cy="1609090"/>
            </a:xfrm>
            <a:custGeom>
              <a:avLst/>
              <a:gdLst/>
              <a:ahLst/>
              <a:cxnLst/>
              <a:rect l="l" t="t" r="r" b="b"/>
              <a:pathLst>
                <a:path w="1709420" h="1609089">
                  <a:moveTo>
                    <a:pt x="1441145" y="0"/>
                  </a:moveTo>
                  <a:lnTo>
                    <a:pt x="268173" y="0"/>
                  </a:lnTo>
                  <a:lnTo>
                    <a:pt x="219968" y="4320"/>
                  </a:lnTo>
                  <a:lnTo>
                    <a:pt x="174599" y="16777"/>
                  </a:lnTo>
                  <a:lnTo>
                    <a:pt x="132821" y="36613"/>
                  </a:lnTo>
                  <a:lnTo>
                    <a:pt x="95392" y="63071"/>
                  </a:lnTo>
                  <a:lnTo>
                    <a:pt x="63071" y="95392"/>
                  </a:lnTo>
                  <a:lnTo>
                    <a:pt x="36613" y="132821"/>
                  </a:lnTo>
                  <a:lnTo>
                    <a:pt x="16777" y="174599"/>
                  </a:lnTo>
                  <a:lnTo>
                    <a:pt x="4320" y="219968"/>
                  </a:lnTo>
                  <a:lnTo>
                    <a:pt x="0" y="268173"/>
                  </a:lnTo>
                  <a:lnTo>
                    <a:pt x="0" y="1340827"/>
                  </a:lnTo>
                  <a:lnTo>
                    <a:pt x="4320" y="1389032"/>
                  </a:lnTo>
                  <a:lnTo>
                    <a:pt x="16777" y="1434401"/>
                  </a:lnTo>
                  <a:lnTo>
                    <a:pt x="36613" y="1476179"/>
                  </a:lnTo>
                  <a:lnTo>
                    <a:pt x="63071" y="1513608"/>
                  </a:lnTo>
                  <a:lnTo>
                    <a:pt x="95392" y="1545929"/>
                  </a:lnTo>
                  <a:lnTo>
                    <a:pt x="132821" y="1572387"/>
                  </a:lnTo>
                  <a:lnTo>
                    <a:pt x="174599" y="1592223"/>
                  </a:lnTo>
                  <a:lnTo>
                    <a:pt x="219968" y="1604680"/>
                  </a:lnTo>
                  <a:lnTo>
                    <a:pt x="268173" y="1609001"/>
                  </a:lnTo>
                  <a:lnTo>
                    <a:pt x="1441145" y="1609001"/>
                  </a:lnTo>
                  <a:lnTo>
                    <a:pt x="1489349" y="1604680"/>
                  </a:lnTo>
                  <a:lnTo>
                    <a:pt x="1534719" y="1592223"/>
                  </a:lnTo>
                  <a:lnTo>
                    <a:pt x="1576497" y="1572387"/>
                  </a:lnTo>
                  <a:lnTo>
                    <a:pt x="1613925" y="1545929"/>
                  </a:lnTo>
                  <a:lnTo>
                    <a:pt x="1646247" y="1513608"/>
                  </a:lnTo>
                  <a:lnTo>
                    <a:pt x="1672704" y="1476179"/>
                  </a:lnTo>
                  <a:lnTo>
                    <a:pt x="1692540" y="1434401"/>
                  </a:lnTo>
                  <a:lnTo>
                    <a:pt x="1704997" y="1389032"/>
                  </a:lnTo>
                  <a:lnTo>
                    <a:pt x="1709318" y="1340827"/>
                  </a:lnTo>
                  <a:lnTo>
                    <a:pt x="1709318" y="268173"/>
                  </a:lnTo>
                  <a:lnTo>
                    <a:pt x="1704997" y="219968"/>
                  </a:lnTo>
                  <a:lnTo>
                    <a:pt x="1692540" y="174599"/>
                  </a:lnTo>
                  <a:lnTo>
                    <a:pt x="1672704" y="132821"/>
                  </a:lnTo>
                  <a:lnTo>
                    <a:pt x="1646247" y="95392"/>
                  </a:lnTo>
                  <a:lnTo>
                    <a:pt x="1613925" y="63071"/>
                  </a:lnTo>
                  <a:lnTo>
                    <a:pt x="1576497" y="36613"/>
                  </a:lnTo>
                  <a:lnTo>
                    <a:pt x="1534719" y="16777"/>
                  </a:lnTo>
                  <a:lnTo>
                    <a:pt x="1489349" y="4320"/>
                  </a:lnTo>
                  <a:lnTo>
                    <a:pt x="1441145" y="0"/>
                  </a:lnTo>
                  <a:close/>
                </a:path>
              </a:pathLst>
            </a:custGeom>
            <a:solidFill>
              <a:srgbClr val="CCC1DA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97" name="object 97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2875788" y="2139696"/>
              <a:ext cx="711695" cy="711695"/>
            </a:xfrm>
            <a:prstGeom prst="rect">
              <a:avLst/>
            </a:prstGeom>
          </p:spPr>
        </p:pic>
        <p:pic>
          <p:nvPicPr>
            <p:cNvPr id="98" name="object 98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2904744" y="2179319"/>
              <a:ext cx="720848" cy="725423"/>
            </a:xfrm>
            <a:prstGeom prst="rect">
              <a:avLst/>
            </a:prstGeom>
          </p:spPr>
        </p:pic>
        <p:sp>
          <p:nvSpPr>
            <p:cNvPr id="99" name="object 99"/>
            <p:cNvSpPr/>
            <p:nvPr/>
          </p:nvSpPr>
          <p:spPr>
            <a:xfrm>
              <a:off x="2930845" y="2172134"/>
              <a:ext cx="598805" cy="598805"/>
            </a:xfrm>
            <a:custGeom>
              <a:avLst/>
              <a:gdLst/>
              <a:ahLst/>
              <a:cxnLst/>
              <a:rect l="l" t="t" r="r" b="b"/>
              <a:pathLst>
                <a:path w="598804" h="598805">
                  <a:moveTo>
                    <a:pt x="498500" y="0"/>
                  </a:moveTo>
                  <a:lnTo>
                    <a:pt x="99707" y="0"/>
                  </a:lnTo>
                  <a:lnTo>
                    <a:pt x="60896" y="7835"/>
                  </a:lnTo>
                  <a:lnTo>
                    <a:pt x="29203" y="29203"/>
                  </a:lnTo>
                  <a:lnTo>
                    <a:pt x="7835" y="60896"/>
                  </a:lnTo>
                  <a:lnTo>
                    <a:pt x="0" y="99707"/>
                  </a:lnTo>
                  <a:lnTo>
                    <a:pt x="0" y="498500"/>
                  </a:lnTo>
                  <a:lnTo>
                    <a:pt x="7835" y="537311"/>
                  </a:lnTo>
                  <a:lnTo>
                    <a:pt x="29203" y="569004"/>
                  </a:lnTo>
                  <a:lnTo>
                    <a:pt x="60896" y="590372"/>
                  </a:lnTo>
                  <a:lnTo>
                    <a:pt x="99707" y="598208"/>
                  </a:lnTo>
                  <a:lnTo>
                    <a:pt x="498500" y="598208"/>
                  </a:lnTo>
                  <a:lnTo>
                    <a:pt x="537303" y="590372"/>
                  </a:lnTo>
                  <a:lnTo>
                    <a:pt x="568993" y="569004"/>
                  </a:lnTo>
                  <a:lnTo>
                    <a:pt x="590360" y="537311"/>
                  </a:lnTo>
                  <a:lnTo>
                    <a:pt x="598195" y="498500"/>
                  </a:lnTo>
                  <a:lnTo>
                    <a:pt x="598195" y="99707"/>
                  </a:lnTo>
                  <a:lnTo>
                    <a:pt x="590360" y="60896"/>
                  </a:lnTo>
                  <a:lnTo>
                    <a:pt x="568993" y="29203"/>
                  </a:lnTo>
                  <a:lnTo>
                    <a:pt x="537303" y="7835"/>
                  </a:lnTo>
                  <a:lnTo>
                    <a:pt x="498500" y="0"/>
                  </a:lnTo>
                  <a:close/>
                </a:path>
              </a:pathLst>
            </a:custGeom>
            <a:solidFill>
              <a:srgbClr val="11D358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0" name="object 100"/>
            <p:cNvSpPr/>
            <p:nvPr/>
          </p:nvSpPr>
          <p:spPr>
            <a:xfrm>
              <a:off x="2930845" y="2172134"/>
              <a:ext cx="598805" cy="598805"/>
            </a:xfrm>
            <a:custGeom>
              <a:avLst/>
              <a:gdLst/>
              <a:ahLst/>
              <a:cxnLst/>
              <a:rect l="l" t="t" r="r" b="b"/>
              <a:pathLst>
                <a:path w="598804" h="598805">
                  <a:moveTo>
                    <a:pt x="0" y="99707"/>
                  </a:moveTo>
                  <a:lnTo>
                    <a:pt x="7835" y="60896"/>
                  </a:lnTo>
                  <a:lnTo>
                    <a:pt x="29203" y="29203"/>
                  </a:lnTo>
                  <a:lnTo>
                    <a:pt x="60896" y="7835"/>
                  </a:lnTo>
                  <a:lnTo>
                    <a:pt x="99707" y="0"/>
                  </a:lnTo>
                  <a:lnTo>
                    <a:pt x="498500" y="0"/>
                  </a:lnTo>
                  <a:lnTo>
                    <a:pt x="537303" y="7835"/>
                  </a:lnTo>
                  <a:lnTo>
                    <a:pt x="568993" y="29203"/>
                  </a:lnTo>
                  <a:lnTo>
                    <a:pt x="590360" y="60896"/>
                  </a:lnTo>
                  <a:lnTo>
                    <a:pt x="598195" y="99707"/>
                  </a:lnTo>
                  <a:lnTo>
                    <a:pt x="598195" y="498500"/>
                  </a:lnTo>
                  <a:lnTo>
                    <a:pt x="590360" y="537311"/>
                  </a:lnTo>
                  <a:lnTo>
                    <a:pt x="568993" y="569004"/>
                  </a:lnTo>
                  <a:lnTo>
                    <a:pt x="537303" y="590372"/>
                  </a:lnTo>
                  <a:lnTo>
                    <a:pt x="498500" y="598208"/>
                  </a:lnTo>
                  <a:lnTo>
                    <a:pt x="99707" y="598208"/>
                  </a:lnTo>
                  <a:lnTo>
                    <a:pt x="60896" y="590372"/>
                  </a:lnTo>
                  <a:lnTo>
                    <a:pt x="29203" y="569004"/>
                  </a:lnTo>
                  <a:lnTo>
                    <a:pt x="7835" y="537311"/>
                  </a:lnTo>
                  <a:lnTo>
                    <a:pt x="0" y="498500"/>
                  </a:lnTo>
                  <a:lnTo>
                    <a:pt x="0" y="99707"/>
                  </a:lnTo>
                  <a:close/>
                </a:path>
              </a:pathLst>
            </a:custGeom>
            <a:ln w="28575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101" name="object 101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2875788" y="1392936"/>
              <a:ext cx="711695" cy="713231"/>
            </a:xfrm>
            <a:prstGeom prst="rect">
              <a:avLst/>
            </a:prstGeom>
          </p:spPr>
        </p:pic>
        <p:pic>
          <p:nvPicPr>
            <p:cNvPr id="102" name="object 102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2904744" y="1432560"/>
              <a:ext cx="720848" cy="725423"/>
            </a:xfrm>
            <a:prstGeom prst="rect">
              <a:avLst/>
            </a:prstGeom>
          </p:spPr>
        </p:pic>
        <p:sp>
          <p:nvSpPr>
            <p:cNvPr id="103" name="object 103"/>
            <p:cNvSpPr/>
            <p:nvPr/>
          </p:nvSpPr>
          <p:spPr>
            <a:xfrm>
              <a:off x="2930845" y="1425808"/>
              <a:ext cx="598805" cy="598805"/>
            </a:xfrm>
            <a:custGeom>
              <a:avLst/>
              <a:gdLst/>
              <a:ahLst/>
              <a:cxnLst/>
              <a:rect l="l" t="t" r="r" b="b"/>
              <a:pathLst>
                <a:path w="598804" h="598805">
                  <a:moveTo>
                    <a:pt x="498500" y="0"/>
                  </a:moveTo>
                  <a:lnTo>
                    <a:pt x="99707" y="0"/>
                  </a:lnTo>
                  <a:lnTo>
                    <a:pt x="60896" y="7835"/>
                  </a:lnTo>
                  <a:lnTo>
                    <a:pt x="29203" y="29203"/>
                  </a:lnTo>
                  <a:lnTo>
                    <a:pt x="7835" y="60896"/>
                  </a:lnTo>
                  <a:lnTo>
                    <a:pt x="0" y="99707"/>
                  </a:lnTo>
                  <a:lnTo>
                    <a:pt x="0" y="498500"/>
                  </a:lnTo>
                  <a:lnTo>
                    <a:pt x="7835" y="537311"/>
                  </a:lnTo>
                  <a:lnTo>
                    <a:pt x="29203" y="569004"/>
                  </a:lnTo>
                  <a:lnTo>
                    <a:pt x="60896" y="590372"/>
                  </a:lnTo>
                  <a:lnTo>
                    <a:pt x="99707" y="598208"/>
                  </a:lnTo>
                  <a:lnTo>
                    <a:pt x="498500" y="598208"/>
                  </a:lnTo>
                  <a:lnTo>
                    <a:pt x="537303" y="590372"/>
                  </a:lnTo>
                  <a:lnTo>
                    <a:pt x="568993" y="569004"/>
                  </a:lnTo>
                  <a:lnTo>
                    <a:pt x="590360" y="537311"/>
                  </a:lnTo>
                  <a:lnTo>
                    <a:pt x="598195" y="498500"/>
                  </a:lnTo>
                  <a:lnTo>
                    <a:pt x="598195" y="99707"/>
                  </a:lnTo>
                  <a:lnTo>
                    <a:pt x="590360" y="60896"/>
                  </a:lnTo>
                  <a:lnTo>
                    <a:pt x="568993" y="29203"/>
                  </a:lnTo>
                  <a:lnTo>
                    <a:pt x="537303" y="7835"/>
                  </a:lnTo>
                  <a:lnTo>
                    <a:pt x="498500" y="0"/>
                  </a:lnTo>
                  <a:close/>
                </a:path>
              </a:pathLst>
            </a:custGeom>
            <a:solidFill>
              <a:srgbClr val="11D358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4" name="object 104"/>
            <p:cNvSpPr/>
            <p:nvPr/>
          </p:nvSpPr>
          <p:spPr>
            <a:xfrm>
              <a:off x="2930845" y="1425808"/>
              <a:ext cx="598805" cy="598805"/>
            </a:xfrm>
            <a:custGeom>
              <a:avLst/>
              <a:gdLst/>
              <a:ahLst/>
              <a:cxnLst/>
              <a:rect l="l" t="t" r="r" b="b"/>
              <a:pathLst>
                <a:path w="598804" h="598805">
                  <a:moveTo>
                    <a:pt x="0" y="99707"/>
                  </a:moveTo>
                  <a:lnTo>
                    <a:pt x="7835" y="60896"/>
                  </a:lnTo>
                  <a:lnTo>
                    <a:pt x="29203" y="29203"/>
                  </a:lnTo>
                  <a:lnTo>
                    <a:pt x="60896" y="7835"/>
                  </a:lnTo>
                  <a:lnTo>
                    <a:pt x="99707" y="0"/>
                  </a:lnTo>
                  <a:lnTo>
                    <a:pt x="498500" y="0"/>
                  </a:lnTo>
                  <a:lnTo>
                    <a:pt x="537303" y="7835"/>
                  </a:lnTo>
                  <a:lnTo>
                    <a:pt x="568993" y="29203"/>
                  </a:lnTo>
                  <a:lnTo>
                    <a:pt x="590360" y="60896"/>
                  </a:lnTo>
                  <a:lnTo>
                    <a:pt x="598195" y="99707"/>
                  </a:lnTo>
                  <a:lnTo>
                    <a:pt x="598195" y="498500"/>
                  </a:lnTo>
                  <a:lnTo>
                    <a:pt x="590360" y="537311"/>
                  </a:lnTo>
                  <a:lnTo>
                    <a:pt x="568993" y="569004"/>
                  </a:lnTo>
                  <a:lnTo>
                    <a:pt x="537303" y="590372"/>
                  </a:lnTo>
                  <a:lnTo>
                    <a:pt x="498500" y="598208"/>
                  </a:lnTo>
                  <a:lnTo>
                    <a:pt x="99707" y="598208"/>
                  </a:lnTo>
                  <a:lnTo>
                    <a:pt x="60896" y="590372"/>
                  </a:lnTo>
                  <a:lnTo>
                    <a:pt x="29203" y="569004"/>
                  </a:lnTo>
                  <a:lnTo>
                    <a:pt x="7835" y="537311"/>
                  </a:lnTo>
                  <a:lnTo>
                    <a:pt x="0" y="498500"/>
                  </a:lnTo>
                  <a:lnTo>
                    <a:pt x="0" y="99707"/>
                  </a:lnTo>
                  <a:close/>
                </a:path>
              </a:pathLst>
            </a:custGeom>
            <a:ln w="28575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aphicFrame>
        <p:nvGraphicFramePr>
          <p:cNvPr id="105" name="object 105"/>
          <p:cNvGraphicFramePr>
            <a:graphicFrameLocks noGrp="1"/>
          </p:cNvGraphicFramePr>
          <p:nvPr/>
        </p:nvGraphicFramePr>
        <p:xfrm>
          <a:off x="6023881" y="2689580"/>
          <a:ext cx="2579370" cy="155221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100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9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7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74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5308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850">
                        <a:latin typeface="Times New Roman"/>
                        <a:cs typeface="Times New Roman"/>
                      </a:endParaRPr>
                    </a:p>
                    <a:p>
                      <a:pPr marL="91440">
                        <a:lnSpc>
                          <a:spcPts val="900"/>
                        </a:lnSpc>
                        <a:spcBef>
                          <a:spcPts val="5"/>
                        </a:spcBef>
                      </a:pPr>
                      <a:r>
                        <a:rPr sz="800" spc="-5" dirty="0">
                          <a:latin typeface="Calibri"/>
                          <a:cs typeface="Calibri"/>
                        </a:rPr>
                        <a:t>Endorser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127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850">
                        <a:latin typeface="Times New Roman"/>
                        <a:cs typeface="Times New Roman"/>
                      </a:endParaRPr>
                    </a:p>
                    <a:p>
                      <a:pPr marL="83820">
                        <a:lnSpc>
                          <a:spcPts val="900"/>
                        </a:lnSpc>
                        <a:spcBef>
                          <a:spcPts val="5"/>
                        </a:spcBef>
                      </a:pPr>
                      <a:r>
                        <a:rPr sz="800" spc="-5" dirty="0">
                          <a:latin typeface="Calibri"/>
                          <a:cs typeface="Calibri"/>
                        </a:rPr>
                        <a:t>Ledger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127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09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950">
                        <a:latin typeface="Times New Roman"/>
                        <a:cs typeface="Times New Roman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sz="800" spc="-5" dirty="0">
                          <a:latin typeface="Calibri"/>
                          <a:cs typeface="Calibri"/>
                        </a:rPr>
                        <a:t>Committing</a:t>
                      </a:r>
                      <a:r>
                        <a:rPr sz="8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800" spc="-5" dirty="0">
                          <a:latin typeface="Calibri"/>
                          <a:cs typeface="Calibri"/>
                        </a:rPr>
                        <a:t>Peer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950">
                        <a:latin typeface="Times New Roman"/>
                        <a:cs typeface="Times New Roman"/>
                      </a:endParaRPr>
                    </a:p>
                    <a:p>
                      <a:pPr marL="83820">
                        <a:lnSpc>
                          <a:spcPct val="100000"/>
                        </a:lnSpc>
                      </a:pPr>
                      <a:r>
                        <a:rPr sz="800" spc="-5" dirty="0">
                          <a:latin typeface="Calibri"/>
                          <a:cs typeface="Calibri"/>
                        </a:rPr>
                        <a:t>Application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753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 marL="90805">
                        <a:lnSpc>
                          <a:spcPct val="100000"/>
                        </a:lnSpc>
                      </a:pPr>
                      <a:r>
                        <a:rPr sz="800" spc="-5" dirty="0">
                          <a:latin typeface="Calibri"/>
                          <a:cs typeface="Calibri"/>
                        </a:rPr>
                        <a:t>Ordering Node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635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0644">
                <a:tc>
                  <a:txBody>
                    <a:bodyPr/>
                    <a:lstStyle/>
                    <a:p>
                      <a:pPr marL="90805" marR="55880">
                        <a:lnSpc>
                          <a:spcPct val="100000"/>
                        </a:lnSpc>
                        <a:spcBef>
                          <a:spcPts val="685"/>
                        </a:spcBef>
                        <a:tabLst>
                          <a:tab pos="1167765" algn="l"/>
                          <a:tab pos="1445895" algn="l"/>
                        </a:tabLst>
                      </a:pPr>
                      <a:r>
                        <a:rPr sz="800" dirty="0">
                          <a:latin typeface="Calibri"/>
                          <a:cs typeface="Calibri"/>
                        </a:rPr>
                        <a:t>Smart</a:t>
                      </a:r>
                      <a:r>
                        <a:rPr sz="800" spc="-114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800" spc="-5" dirty="0">
                          <a:latin typeface="Calibri"/>
                          <a:cs typeface="Calibri"/>
                        </a:rPr>
                        <a:t>Contract </a:t>
                      </a:r>
                      <a:r>
                        <a:rPr sz="800" dirty="0">
                          <a:latin typeface="Calibri"/>
                          <a:cs typeface="Calibri"/>
                        </a:rPr>
                        <a:t>	</a:t>
                      </a:r>
                      <a:r>
                        <a:rPr sz="800" u="dash" dirty="0">
                          <a:uFill>
                            <a:solidFill>
                              <a:srgbClr val="1F497D"/>
                            </a:solidFill>
                          </a:uFill>
                          <a:latin typeface="Calibri"/>
                          <a:cs typeface="Calibri"/>
                        </a:rPr>
                        <a:t> 	</a:t>
                      </a:r>
                      <a:r>
                        <a:rPr sz="8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800" spc="-5" dirty="0">
                          <a:latin typeface="Calibri"/>
                          <a:cs typeface="Calibri"/>
                        </a:rPr>
                        <a:t>            </a:t>
                      </a:r>
                      <a:r>
                        <a:rPr sz="800" spc="6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800" spc="-5" dirty="0">
                          <a:latin typeface="Calibri"/>
                          <a:cs typeface="Calibri"/>
                        </a:rPr>
                        <a:t>(Chaincode)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86995" marB="0">
                    <a:lnL w="12700">
                      <a:solidFill>
                        <a:srgbClr val="000000"/>
                      </a:solidFill>
                      <a:prstDash val="solid"/>
                    </a:lnL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3820" marR="180340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800" dirty="0">
                          <a:latin typeface="Calibri"/>
                          <a:cs typeface="Calibri"/>
                        </a:rPr>
                        <a:t>E</a:t>
                      </a:r>
                      <a:r>
                        <a:rPr sz="800" spc="-5" dirty="0">
                          <a:latin typeface="Calibri"/>
                          <a:cs typeface="Calibri"/>
                        </a:rPr>
                        <a:t>ndorse</a:t>
                      </a:r>
                      <a:r>
                        <a:rPr sz="800" spc="5" dirty="0">
                          <a:latin typeface="Calibri"/>
                          <a:cs typeface="Calibri"/>
                        </a:rPr>
                        <a:t>m</a:t>
                      </a:r>
                      <a:r>
                        <a:rPr sz="800" spc="-5" dirty="0">
                          <a:latin typeface="Calibri"/>
                          <a:cs typeface="Calibri"/>
                        </a:rPr>
                        <a:t>en</a:t>
                      </a:r>
                      <a:r>
                        <a:rPr sz="800" dirty="0">
                          <a:latin typeface="Calibri"/>
                          <a:cs typeface="Calibri"/>
                        </a:rPr>
                        <a:t>t  </a:t>
                      </a:r>
                      <a:r>
                        <a:rPr sz="800" spc="-5" dirty="0">
                          <a:latin typeface="Calibri"/>
                          <a:cs typeface="Calibri"/>
                        </a:rPr>
                        <a:t>Policy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86995" marB="0"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106" name="object 106"/>
          <p:cNvGrpSpPr/>
          <p:nvPr/>
        </p:nvGrpSpPr>
        <p:grpSpPr>
          <a:xfrm>
            <a:off x="6879335" y="2755392"/>
            <a:ext cx="381000" cy="1508760"/>
            <a:chOff x="6879335" y="2755392"/>
            <a:chExt cx="381000" cy="1508760"/>
          </a:xfrm>
        </p:grpSpPr>
        <p:pic>
          <p:nvPicPr>
            <p:cNvPr id="107" name="object 107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6879335" y="2755392"/>
              <a:ext cx="380999" cy="382517"/>
            </a:xfrm>
            <a:prstGeom prst="rect">
              <a:avLst/>
            </a:prstGeom>
          </p:spPr>
        </p:pic>
        <p:sp>
          <p:nvSpPr>
            <p:cNvPr id="108" name="object 108"/>
            <p:cNvSpPr/>
            <p:nvPr/>
          </p:nvSpPr>
          <p:spPr>
            <a:xfrm>
              <a:off x="6934188" y="2788564"/>
              <a:ext cx="267335" cy="267335"/>
            </a:xfrm>
            <a:custGeom>
              <a:avLst/>
              <a:gdLst/>
              <a:ahLst/>
              <a:cxnLst/>
              <a:rect l="l" t="t" r="r" b="b"/>
              <a:pathLst>
                <a:path w="267334" h="267335">
                  <a:moveTo>
                    <a:pt x="222707" y="0"/>
                  </a:moveTo>
                  <a:lnTo>
                    <a:pt x="44538" y="0"/>
                  </a:lnTo>
                  <a:lnTo>
                    <a:pt x="27201" y="3499"/>
                  </a:lnTo>
                  <a:lnTo>
                    <a:pt x="13044" y="13044"/>
                  </a:lnTo>
                  <a:lnTo>
                    <a:pt x="3499" y="27201"/>
                  </a:lnTo>
                  <a:lnTo>
                    <a:pt x="0" y="44538"/>
                  </a:lnTo>
                  <a:lnTo>
                    <a:pt x="0" y="222758"/>
                  </a:lnTo>
                  <a:lnTo>
                    <a:pt x="3499" y="240095"/>
                  </a:lnTo>
                  <a:lnTo>
                    <a:pt x="13044" y="254252"/>
                  </a:lnTo>
                  <a:lnTo>
                    <a:pt x="27201" y="263797"/>
                  </a:lnTo>
                  <a:lnTo>
                    <a:pt x="44538" y="267296"/>
                  </a:lnTo>
                  <a:lnTo>
                    <a:pt x="222707" y="267296"/>
                  </a:lnTo>
                  <a:lnTo>
                    <a:pt x="240044" y="263797"/>
                  </a:lnTo>
                  <a:lnTo>
                    <a:pt x="254201" y="254252"/>
                  </a:lnTo>
                  <a:lnTo>
                    <a:pt x="263746" y="240095"/>
                  </a:lnTo>
                  <a:lnTo>
                    <a:pt x="267246" y="222758"/>
                  </a:lnTo>
                  <a:lnTo>
                    <a:pt x="267246" y="44538"/>
                  </a:lnTo>
                  <a:lnTo>
                    <a:pt x="263746" y="27201"/>
                  </a:lnTo>
                  <a:lnTo>
                    <a:pt x="254201" y="13044"/>
                  </a:lnTo>
                  <a:lnTo>
                    <a:pt x="240044" y="3499"/>
                  </a:lnTo>
                  <a:lnTo>
                    <a:pt x="222707" y="0"/>
                  </a:lnTo>
                  <a:close/>
                </a:path>
              </a:pathLst>
            </a:custGeom>
            <a:solidFill>
              <a:srgbClr val="1F497D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9" name="object 109"/>
            <p:cNvSpPr/>
            <p:nvPr/>
          </p:nvSpPr>
          <p:spPr>
            <a:xfrm>
              <a:off x="6934188" y="2788564"/>
              <a:ext cx="267335" cy="267335"/>
            </a:xfrm>
            <a:custGeom>
              <a:avLst/>
              <a:gdLst/>
              <a:ahLst/>
              <a:cxnLst/>
              <a:rect l="l" t="t" r="r" b="b"/>
              <a:pathLst>
                <a:path w="267334" h="267335">
                  <a:moveTo>
                    <a:pt x="0" y="44538"/>
                  </a:moveTo>
                  <a:lnTo>
                    <a:pt x="3499" y="27201"/>
                  </a:lnTo>
                  <a:lnTo>
                    <a:pt x="13044" y="13044"/>
                  </a:lnTo>
                  <a:lnTo>
                    <a:pt x="27201" y="3499"/>
                  </a:lnTo>
                  <a:lnTo>
                    <a:pt x="44538" y="0"/>
                  </a:lnTo>
                  <a:lnTo>
                    <a:pt x="222707" y="0"/>
                  </a:lnTo>
                  <a:lnTo>
                    <a:pt x="240044" y="3499"/>
                  </a:lnTo>
                  <a:lnTo>
                    <a:pt x="254201" y="13044"/>
                  </a:lnTo>
                  <a:lnTo>
                    <a:pt x="263746" y="27201"/>
                  </a:lnTo>
                  <a:lnTo>
                    <a:pt x="267246" y="44538"/>
                  </a:lnTo>
                  <a:lnTo>
                    <a:pt x="267246" y="222758"/>
                  </a:lnTo>
                  <a:lnTo>
                    <a:pt x="263746" y="240095"/>
                  </a:lnTo>
                  <a:lnTo>
                    <a:pt x="254201" y="254252"/>
                  </a:lnTo>
                  <a:lnTo>
                    <a:pt x="240044" y="263797"/>
                  </a:lnTo>
                  <a:lnTo>
                    <a:pt x="222707" y="267296"/>
                  </a:lnTo>
                  <a:lnTo>
                    <a:pt x="44538" y="267296"/>
                  </a:lnTo>
                  <a:lnTo>
                    <a:pt x="27201" y="263797"/>
                  </a:lnTo>
                  <a:lnTo>
                    <a:pt x="13044" y="254252"/>
                  </a:lnTo>
                  <a:lnTo>
                    <a:pt x="3499" y="240095"/>
                  </a:lnTo>
                  <a:lnTo>
                    <a:pt x="0" y="222758"/>
                  </a:lnTo>
                  <a:lnTo>
                    <a:pt x="0" y="44538"/>
                  </a:lnTo>
                  <a:close/>
                </a:path>
              </a:pathLst>
            </a:custGeom>
            <a:ln w="28575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110" name="object 110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6879335" y="3136392"/>
              <a:ext cx="380999" cy="380999"/>
            </a:xfrm>
            <a:prstGeom prst="rect">
              <a:avLst/>
            </a:prstGeom>
          </p:spPr>
        </p:pic>
        <p:sp>
          <p:nvSpPr>
            <p:cNvPr id="111" name="object 111"/>
            <p:cNvSpPr/>
            <p:nvPr/>
          </p:nvSpPr>
          <p:spPr>
            <a:xfrm>
              <a:off x="6935107" y="3169366"/>
              <a:ext cx="267335" cy="267335"/>
            </a:xfrm>
            <a:custGeom>
              <a:avLst/>
              <a:gdLst/>
              <a:ahLst/>
              <a:cxnLst/>
              <a:rect l="l" t="t" r="r" b="b"/>
              <a:pathLst>
                <a:path w="267334" h="267335">
                  <a:moveTo>
                    <a:pt x="222707" y="0"/>
                  </a:moveTo>
                  <a:lnTo>
                    <a:pt x="44538" y="0"/>
                  </a:lnTo>
                  <a:lnTo>
                    <a:pt x="27201" y="3499"/>
                  </a:lnTo>
                  <a:lnTo>
                    <a:pt x="13044" y="13044"/>
                  </a:lnTo>
                  <a:lnTo>
                    <a:pt x="3499" y="27201"/>
                  </a:lnTo>
                  <a:lnTo>
                    <a:pt x="0" y="44538"/>
                  </a:lnTo>
                  <a:lnTo>
                    <a:pt x="0" y="222758"/>
                  </a:lnTo>
                  <a:lnTo>
                    <a:pt x="3499" y="240095"/>
                  </a:lnTo>
                  <a:lnTo>
                    <a:pt x="13044" y="254252"/>
                  </a:lnTo>
                  <a:lnTo>
                    <a:pt x="27201" y="263797"/>
                  </a:lnTo>
                  <a:lnTo>
                    <a:pt x="44538" y="267296"/>
                  </a:lnTo>
                  <a:lnTo>
                    <a:pt x="222707" y="267296"/>
                  </a:lnTo>
                  <a:lnTo>
                    <a:pt x="240044" y="263797"/>
                  </a:lnTo>
                  <a:lnTo>
                    <a:pt x="254201" y="254252"/>
                  </a:lnTo>
                  <a:lnTo>
                    <a:pt x="263746" y="240095"/>
                  </a:lnTo>
                  <a:lnTo>
                    <a:pt x="267246" y="222758"/>
                  </a:lnTo>
                  <a:lnTo>
                    <a:pt x="267246" y="44538"/>
                  </a:lnTo>
                  <a:lnTo>
                    <a:pt x="263746" y="27201"/>
                  </a:lnTo>
                  <a:lnTo>
                    <a:pt x="254201" y="13044"/>
                  </a:lnTo>
                  <a:lnTo>
                    <a:pt x="240044" y="3499"/>
                  </a:lnTo>
                  <a:lnTo>
                    <a:pt x="222707" y="0"/>
                  </a:lnTo>
                  <a:close/>
                </a:path>
              </a:pathLst>
            </a:custGeom>
            <a:solidFill>
              <a:srgbClr val="DADADA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2" name="object 112"/>
            <p:cNvSpPr/>
            <p:nvPr/>
          </p:nvSpPr>
          <p:spPr>
            <a:xfrm>
              <a:off x="6935107" y="3169366"/>
              <a:ext cx="267335" cy="267335"/>
            </a:xfrm>
            <a:custGeom>
              <a:avLst/>
              <a:gdLst/>
              <a:ahLst/>
              <a:cxnLst/>
              <a:rect l="l" t="t" r="r" b="b"/>
              <a:pathLst>
                <a:path w="267334" h="267335">
                  <a:moveTo>
                    <a:pt x="0" y="44538"/>
                  </a:moveTo>
                  <a:lnTo>
                    <a:pt x="3499" y="27201"/>
                  </a:lnTo>
                  <a:lnTo>
                    <a:pt x="13044" y="13044"/>
                  </a:lnTo>
                  <a:lnTo>
                    <a:pt x="27201" y="3499"/>
                  </a:lnTo>
                  <a:lnTo>
                    <a:pt x="44538" y="0"/>
                  </a:lnTo>
                  <a:lnTo>
                    <a:pt x="222707" y="0"/>
                  </a:lnTo>
                  <a:lnTo>
                    <a:pt x="240044" y="3499"/>
                  </a:lnTo>
                  <a:lnTo>
                    <a:pt x="254201" y="13044"/>
                  </a:lnTo>
                  <a:lnTo>
                    <a:pt x="263746" y="27201"/>
                  </a:lnTo>
                  <a:lnTo>
                    <a:pt x="267246" y="44538"/>
                  </a:lnTo>
                  <a:lnTo>
                    <a:pt x="267246" y="222758"/>
                  </a:lnTo>
                  <a:lnTo>
                    <a:pt x="263746" y="240095"/>
                  </a:lnTo>
                  <a:lnTo>
                    <a:pt x="254201" y="254252"/>
                  </a:lnTo>
                  <a:lnTo>
                    <a:pt x="240044" y="263797"/>
                  </a:lnTo>
                  <a:lnTo>
                    <a:pt x="222707" y="267296"/>
                  </a:lnTo>
                  <a:lnTo>
                    <a:pt x="44538" y="267296"/>
                  </a:lnTo>
                  <a:lnTo>
                    <a:pt x="27201" y="263797"/>
                  </a:lnTo>
                  <a:lnTo>
                    <a:pt x="13044" y="254252"/>
                  </a:lnTo>
                  <a:lnTo>
                    <a:pt x="3499" y="240095"/>
                  </a:lnTo>
                  <a:lnTo>
                    <a:pt x="0" y="222758"/>
                  </a:lnTo>
                  <a:lnTo>
                    <a:pt x="0" y="44538"/>
                  </a:lnTo>
                  <a:close/>
                </a:path>
              </a:pathLst>
            </a:custGeom>
            <a:ln w="28575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113" name="object 113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6879335" y="3497580"/>
              <a:ext cx="380999" cy="380999"/>
            </a:xfrm>
            <a:prstGeom prst="rect">
              <a:avLst/>
            </a:prstGeom>
          </p:spPr>
        </p:pic>
        <p:sp>
          <p:nvSpPr>
            <p:cNvPr id="114" name="object 114"/>
            <p:cNvSpPr/>
            <p:nvPr/>
          </p:nvSpPr>
          <p:spPr>
            <a:xfrm>
              <a:off x="6934187" y="3529609"/>
              <a:ext cx="267335" cy="267335"/>
            </a:xfrm>
            <a:custGeom>
              <a:avLst/>
              <a:gdLst/>
              <a:ahLst/>
              <a:cxnLst/>
              <a:rect l="l" t="t" r="r" b="b"/>
              <a:pathLst>
                <a:path w="267334" h="267335">
                  <a:moveTo>
                    <a:pt x="222707" y="0"/>
                  </a:moveTo>
                  <a:lnTo>
                    <a:pt x="44538" y="0"/>
                  </a:lnTo>
                  <a:lnTo>
                    <a:pt x="27201" y="3499"/>
                  </a:lnTo>
                  <a:lnTo>
                    <a:pt x="13044" y="13044"/>
                  </a:lnTo>
                  <a:lnTo>
                    <a:pt x="3499" y="27201"/>
                  </a:lnTo>
                  <a:lnTo>
                    <a:pt x="0" y="44538"/>
                  </a:lnTo>
                  <a:lnTo>
                    <a:pt x="0" y="222757"/>
                  </a:lnTo>
                  <a:lnTo>
                    <a:pt x="3499" y="240095"/>
                  </a:lnTo>
                  <a:lnTo>
                    <a:pt x="13044" y="254252"/>
                  </a:lnTo>
                  <a:lnTo>
                    <a:pt x="27201" y="263797"/>
                  </a:lnTo>
                  <a:lnTo>
                    <a:pt x="44538" y="267296"/>
                  </a:lnTo>
                  <a:lnTo>
                    <a:pt x="222707" y="267296"/>
                  </a:lnTo>
                  <a:lnTo>
                    <a:pt x="240044" y="263797"/>
                  </a:lnTo>
                  <a:lnTo>
                    <a:pt x="254201" y="254252"/>
                  </a:lnTo>
                  <a:lnTo>
                    <a:pt x="263746" y="240095"/>
                  </a:lnTo>
                  <a:lnTo>
                    <a:pt x="267246" y="222757"/>
                  </a:lnTo>
                  <a:lnTo>
                    <a:pt x="267246" y="44538"/>
                  </a:lnTo>
                  <a:lnTo>
                    <a:pt x="263746" y="27201"/>
                  </a:lnTo>
                  <a:lnTo>
                    <a:pt x="254201" y="13044"/>
                  </a:lnTo>
                  <a:lnTo>
                    <a:pt x="240044" y="3499"/>
                  </a:lnTo>
                  <a:lnTo>
                    <a:pt x="222707" y="0"/>
                  </a:lnTo>
                  <a:close/>
                </a:path>
              </a:pathLst>
            </a:custGeom>
            <a:solidFill>
              <a:srgbClr val="11D358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5" name="object 115"/>
            <p:cNvSpPr/>
            <p:nvPr/>
          </p:nvSpPr>
          <p:spPr>
            <a:xfrm>
              <a:off x="6934187" y="3529609"/>
              <a:ext cx="267335" cy="267335"/>
            </a:xfrm>
            <a:custGeom>
              <a:avLst/>
              <a:gdLst/>
              <a:ahLst/>
              <a:cxnLst/>
              <a:rect l="l" t="t" r="r" b="b"/>
              <a:pathLst>
                <a:path w="267334" h="267335">
                  <a:moveTo>
                    <a:pt x="0" y="44538"/>
                  </a:moveTo>
                  <a:lnTo>
                    <a:pt x="3499" y="27201"/>
                  </a:lnTo>
                  <a:lnTo>
                    <a:pt x="13044" y="13044"/>
                  </a:lnTo>
                  <a:lnTo>
                    <a:pt x="27201" y="3499"/>
                  </a:lnTo>
                  <a:lnTo>
                    <a:pt x="44538" y="0"/>
                  </a:lnTo>
                  <a:lnTo>
                    <a:pt x="222707" y="0"/>
                  </a:lnTo>
                  <a:lnTo>
                    <a:pt x="240044" y="3499"/>
                  </a:lnTo>
                  <a:lnTo>
                    <a:pt x="254201" y="13044"/>
                  </a:lnTo>
                  <a:lnTo>
                    <a:pt x="263746" y="27201"/>
                  </a:lnTo>
                  <a:lnTo>
                    <a:pt x="267246" y="44538"/>
                  </a:lnTo>
                  <a:lnTo>
                    <a:pt x="267246" y="222757"/>
                  </a:lnTo>
                  <a:lnTo>
                    <a:pt x="263746" y="240095"/>
                  </a:lnTo>
                  <a:lnTo>
                    <a:pt x="254201" y="254252"/>
                  </a:lnTo>
                  <a:lnTo>
                    <a:pt x="240044" y="263797"/>
                  </a:lnTo>
                  <a:lnTo>
                    <a:pt x="222707" y="267296"/>
                  </a:lnTo>
                  <a:lnTo>
                    <a:pt x="44538" y="267296"/>
                  </a:lnTo>
                  <a:lnTo>
                    <a:pt x="27201" y="263797"/>
                  </a:lnTo>
                  <a:lnTo>
                    <a:pt x="13044" y="254252"/>
                  </a:lnTo>
                  <a:lnTo>
                    <a:pt x="3499" y="240095"/>
                  </a:lnTo>
                  <a:lnTo>
                    <a:pt x="0" y="222757"/>
                  </a:lnTo>
                  <a:lnTo>
                    <a:pt x="0" y="44538"/>
                  </a:lnTo>
                  <a:close/>
                </a:path>
              </a:pathLst>
            </a:custGeom>
            <a:ln w="28575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116" name="object 116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6879335" y="3883152"/>
              <a:ext cx="380999" cy="380999"/>
            </a:xfrm>
            <a:prstGeom prst="rect">
              <a:avLst/>
            </a:prstGeom>
          </p:spPr>
        </p:pic>
        <p:sp>
          <p:nvSpPr>
            <p:cNvPr id="117" name="object 117"/>
            <p:cNvSpPr/>
            <p:nvPr/>
          </p:nvSpPr>
          <p:spPr>
            <a:xfrm>
              <a:off x="6934187" y="3915319"/>
              <a:ext cx="267335" cy="267335"/>
            </a:xfrm>
            <a:custGeom>
              <a:avLst/>
              <a:gdLst/>
              <a:ahLst/>
              <a:cxnLst/>
              <a:rect l="l" t="t" r="r" b="b"/>
              <a:pathLst>
                <a:path w="267334" h="267335">
                  <a:moveTo>
                    <a:pt x="222707" y="0"/>
                  </a:moveTo>
                  <a:lnTo>
                    <a:pt x="44538" y="0"/>
                  </a:lnTo>
                  <a:lnTo>
                    <a:pt x="27201" y="3499"/>
                  </a:lnTo>
                  <a:lnTo>
                    <a:pt x="13044" y="13044"/>
                  </a:lnTo>
                  <a:lnTo>
                    <a:pt x="3499" y="27201"/>
                  </a:lnTo>
                  <a:lnTo>
                    <a:pt x="0" y="44538"/>
                  </a:lnTo>
                  <a:lnTo>
                    <a:pt x="0" y="222758"/>
                  </a:lnTo>
                  <a:lnTo>
                    <a:pt x="3499" y="240095"/>
                  </a:lnTo>
                  <a:lnTo>
                    <a:pt x="13044" y="254252"/>
                  </a:lnTo>
                  <a:lnTo>
                    <a:pt x="27201" y="263797"/>
                  </a:lnTo>
                  <a:lnTo>
                    <a:pt x="44538" y="267296"/>
                  </a:lnTo>
                  <a:lnTo>
                    <a:pt x="222707" y="267296"/>
                  </a:lnTo>
                  <a:lnTo>
                    <a:pt x="240044" y="263797"/>
                  </a:lnTo>
                  <a:lnTo>
                    <a:pt x="254201" y="254252"/>
                  </a:lnTo>
                  <a:lnTo>
                    <a:pt x="263746" y="240095"/>
                  </a:lnTo>
                  <a:lnTo>
                    <a:pt x="267246" y="222758"/>
                  </a:lnTo>
                  <a:lnTo>
                    <a:pt x="267246" y="44538"/>
                  </a:lnTo>
                  <a:lnTo>
                    <a:pt x="263746" y="27201"/>
                  </a:lnTo>
                  <a:lnTo>
                    <a:pt x="254201" y="13044"/>
                  </a:lnTo>
                  <a:lnTo>
                    <a:pt x="240044" y="3499"/>
                  </a:lnTo>
                  <a:lnTo>
                    <a:pt x="222707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8" name="object 118"/>
            <p:cNvSpPr/>
            <p:nvPr/>
          </p:nvSpPr>
          <p:spPr>
            <a:xfrm>
              <a:off x="6934187" y="3915319"/>
              <a:ext cx="267335" cy="267335"/>
            </a:xfrm>
            <a:custGeom>
              <a:avLst/>
              <a:gdLst/>
              <a:ahLst/>
              <a:cxnLst/>
              <a:rect l="l" t="t" r="r" b="b"/>
              <a:pathLst>
                <a:path w="267334" h="267335">
                  <a:moveTo>
                    <a:pt x="0" y="44538"/>
                  </a:moveTo>
                  <a:lnTo>
                    <a:pt x="3499" y="27201"/>
                  </a:lnTo>
                  <a:lnTo>
                    <a:pt x="13044" y="13044"/>
                  </a:lnTo>
                  <a:lnTo>
                    <a:pt x="27201" y="3499"/>
                  </a:lnTo>
                  <a:lnTo>
                    <a:pt x="44538" y="0"/>
                  </a:lnTo>
                  <a:lnTo>
                    <a:pt x="222707" y="0"/>
                  </a:lnTo>
                  <a:lnTo>
                    <a:pt x="240044" y="3499"/>
                  </a:lnTo>
                  <a:lnTo>
                    <a:pt x="254201" y="13044"/>
                  </a:lnTo>
                  <a:lnTo>
                    <a:pt x="263746" y="27201"/>
                  </a:lnTo>
                  <a:lnTo>
                    <a:pt x="267246" y="44538"/>
                  </a:lnTo>
                  <a:lnTo>
                    <a:pt x="267246" y="222758"/>
                  </a:lnTo>
                  <a:lnTo>
                    <a:pt x="263746" y="240095"/>
                  </a:lnTo>
                  <a:lnTo>
                    <a:pt x="254201" y="254252"/>
                  </a:lnTo>
                  <a:lnTo>
                    <a:pt x="240044" y="263797"/>
                  </a:lnTo>
                  <a:lnTo>
                    <a:pt x="222707" y="267296"/>
                  </a:lnTo>
                  <a:lnTo>
                    <a:pt x="44538" y="267296"/>
                  </a:lnTo>
                  <a:lnTo>
                    <a:pt x="27201" y="263797"/>
                  </a:lnTo>
                  <a:lnTo>
                    <a:pt x="13044" y="254252"/>
                  </a:lnTo>
                  <a:lnTo>
                    <a:pt x="3499" y="240095"/>
                  </a:lnTo>
                  <a:lnTo>
                    <a:pt x="0" y="222758"/>
                  </a:lnTo>
                  <a:lnTo>
                    <a:pt x="0" y="44538"/>
                  </a:lnTo>
                  <a:close/>
                </a:path>
              </a:pathLst>
            </a:custGeom>
            <a:ln w="28575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19" name="object 119"/>
          <p:cNvGrpSpPr/>
          <p:nvPr/>
        </p:nvGrpSpPr>
        <p:grpSpPr>
          <a:xfrm>
            <a:off x="7460336" y="3909792"/>
            <a:ext cx="294005" cy="283210"/>
            <a:chOff x="7460336" y="3909792"/>
            <a:chExt cx="294005" cy="283210"/>
          </a:xfrm>
        </p:grpSpPr>
        <p:sp>
          <p:nvSpPr>
            <p:cNvPr id="120" name="object 120"/>
            <p:cNvSpPr/>
            <p:nvPr/>
          </p:nvSpPr>
          <p:spPr>
            <a:xfrm>
              <a:off x="7473034" y="3922486"/>
              <a:ext cx="268605" cy="257810"/>
            </a:xfrm>
            <a:custGeom>
              <a:avLst/>
              <a:gdLst/>
              <a:ahLst/>
              <a:cxnLst/>
              <a:rect l="l" t="t" r="r" b="b"/>
              <a:pathLst>
                <a:path w="268604" h="257810">
                  <a:moveTo>
                    <a:pt x="268363" y="0"/>
                  </a:moveTo>
                  <a:lnTo>
                    <a:pt x="0" y="0"/>
                  </a:lnTo>
                  <a:lnTo>
                    <a:pt x="0" y="257644"/>
                  </a:lnTo>
                  <a:lnTo>
                    <a:pt x="225412" y="257644"/>
                  </a:lnTo>
                  <a:lnTo>
                    <a:pt x="268363" y="214706"/>
                  </a:lnTo>
                  <a:lnTo>
                    <a:pt x="268363" y="0"/>
                  </a:lnTo>
                  <a:close/>
                </a:path>
              </a:pathLst>
            </a:custGeom>
            <a:solidFill>
              <a:srgbClr val="F7AD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1" name="object 121"/>
            <p:cNvSpPr/>
            <p:nvPr/>
          </p:nvSpPr>
          <p:spPr>
            <a:xfrm>
              <a:off x="7698449" y="4137198"/>
              <a:ext cx="43180" cy="43180"/>
            </a:xfrm>
            <a:custGeom>
              <a:avLst/>
              <a:gdLst/>
              <a:ahLst/>
              <a:cxnLst/>
              <a:rect l="l" t="t" r="r" b="b"/>
              <a:pathLst>
                <a:path w="43179" h="43179">
                  <a:moveTo>
                    <a:pt x="42938" y="0"/>
                  </a:moveTo>
                  <a:lnTo>
                    <a:pt x="8585" y="8585"/>
                  </a:lnTo>
                  <a:lnTo>
                    <a:pt x="0" y="42938"/>
                  </a:lnTo>
                  <a:lnTo>
                    <a:pt x="42938" y="0"/>
                  </a:lnTo>
                  <a:close/>
                </a:path>
              </a:pathLst>
            </a:custGeom>
            <a:solidFill>
              <a:srgbClr val="C78BCD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2" name="object 122"/>
            <p:cNvSpPr/>
            <p:nvPr/>
          </p:nvSpPr>
          <p:spPr>
            <a:xfrm>
              <a:off x="7473036" y="3922492"/>
              <a:ext cx="268605" cy="257810"/>
            </a:xfrm>
            <a:custGeom>
              <a:avLst/>
              <a:gdLst/>
              <a:ahLst/>
              <a:cxnLst/>
              <a:rect l="l" t="t" r="r" b="b"/>
              <a:pathLst>
                <a:path w="268604" h="257810">
                  <a:moveTo>
                    <a:pt x="225412" y="257644"/>
                  </a:moveTo>
                  <a:lnTo>
                    <a:pt x="233997" y="223291"/>
                  </a:lnTo>
                  <a:lnTo>
                    <a:pt x="268351" y="214706"/>
                  </a:lnTo>
                  <a:lnTo>
                    <a:pt x="225412" y="257644"/>
                  </a:lnTo>
                  <a:lnTo>
                    <a:pt x="0" y="257644"/>
                  </a:lnTo>
                  <a:lnTo>
                    <a:pt x="0" y="0"/>
                  </a:lnTo>
                  <a:lnTo>
                    <a:pt x="268351" y="0"/>
                  </a:lnTo>
                  <a:lnTo>
                    <a:pt x="268351" y="214706"/>
                  </a:lnTo>
                </a:path>
              </a:pathLst>
            </a:custGeom>
            <a:ln w="25400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23" name="object 123"/>
          <p:cNvGrpSpPr/>
          <p:nvPr/>
        </p:nvGrpSpPr>
        <p:grpSpPr>
          <a:xfrm>
            <a:off x="7409688" y="3136391"/>
            <a:ext cx="381000" cy="381000"/>
            <a:chOff x="7409688" y="3136391"/>
            <a:chExt cx="381000" cy="381000"/>
          </a:xfrm>
        </p:grpSpPr>
        <p:pic>
          <p:nvPicPr>
            <p:cNvPr id="124" name="object 124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7409688" y="3136391"/>
              <a:ext cx="380999" cy="380999"/>
            </a:xfrm>
            <a:prstGeom prst="rect">
              <a:avLst/>
            </a:prstGeom>
          </p:spPr>
        </p:pic>
        <p:sp>
          <p:nvSpPr>
            <p:cNvPr id="125" name="object 125"/>
            <p:cNvSpPr/>
            <p:nvPr/>
          </p:nvSpPr>
          <p:spPr>
            <a:xfrm>
              <a:off x="7464878" y="3169366"/>
              <a:ext cx="267335" cy="267335"/>
            </a:xfrm>
            <a:custGeom>
              <a:avLst/>
              <a:gdLst/>
              <a:ahLst/>
              <a:cxnLst/>
              <a:rect l="l" t="t" r="r" b="b"/>
              <a:pathLst>
                <a:path w="267334" h="267335">
                  <a:moveTo>
                    <a:pt x="0" y="44538"/>
                  </a:moveTo>
                  <a:lnTo>
                    <a:pt x="3499" y="27201"/>
                  </a:lnTo>
                  <a:lnTo>
                    <a:pt x="13044" y="13044"/>
                  </a:lnTo>
                  <a:lnTo>
                    <a:pt x="27201" y="3499"/>
                  </a:lnTo>
                  <a:lnTo>
                    <a:pt x="44538" y="0"/>
                  </a:lnTo>
                  <a:lnTo>
                    <a:pt x="222707" y="0"/>
                  </a:lnTo>
                  <a:lnTo>
                    <a:pt x="240044" y="3499"/>
                  </a:lnTo>
                  <a:lnTo>
                    <a:pt x="254201" y="13044"/>
                  </a:lnTo>
                  <a:lnTo>
                    <a:pt x="263746" y="27201"/>
                  </a:lnTo>
                  <a:lnTo>
                    <a:pt x="267246" y="44538"/>
                  </a:lnTo>
                  <a:lnTo>
                    <a:pt x="267246" y="222758"/>
                  </a:lnTo>
                  <a:lnTo>
                    <a:pt x="263746" y="240095"/>
                  </a:lnTo>
                  <a:lnTo>
                    <a:pt x="254201" y="254252"/>
                  </a:lnTo>
                  <a:lnTo>
                    <a:pt x="240044" y="263797"/>
                  </a:lnTo>
                  <a:lnTo>
                    <a:pt x="222707" y="267296"/>
                  </a:lnTo>
                  <a:lnTo>
                    <a:pt x="44538" y="267296"/>
                  </a:lnTo>
                  <a:lnTo>
                    <a:pt x="27201" y="263797"/>
                  </a:lnTo>
                  <a:lnTo>
                    <a:pt x="13044" y="254252"/>
                  </a:lnTo>
                  <a:lnTo>
                    <a:pt x="3499" y="240095"/>
                  </a:lnTo>
                  <a:lnTo>
                    <a:pt x="0" y="222758"/>
                  </a:lnTo>
                  <a:lnTo>
                    <a:pt x="0" y="44538"/>
                  </a:lnTo>
                  <a:close/>
                </a:path>
              </a:pathLst>
            </a:custGeom>
            <a:ln w="28575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26" name="object 126"/>
          <p:cNvGrpSpPr/>
          <p:nvPr/>
        </p:nvGrpSpPr>
        <p:grpSpPr>
          <a:xfrm>
            <a:off x="7414056" y="2838005"/>
            <a:ext cx="368935" cy="119380"/>
            <a:chOff x="7414056" y="2838005"/>
            <a:chExt cx="368935" cy="119380"/>
          </a:xfrm>
        </p:grpSpPr>
        <p:sp>
          <p:nvSpPr>
            <p:cNvPr id="127" name="object 127"/>
            <p:cNvSpPr/>
            <p:nvPr/>
          </p:nvSpPr>
          <p:spPr>
            <a:xfrm>
              <a:off x="7414056" y="2850718"/>
              <a:ext cx="93345" cy="93980"/>
            </a:xfrm>
            <a:custGeom>
              <a:avLst/>
              <a:gdLst/>
              <a:ahLst/>
              <a:cxnLst/>
              <a:rect l="l" t="t" r="r" b="b"/>
              <a:pathLst>
                <a:path w="93345" h="93980">
                  <a:moveTo>
                    <a:pt x="93167" y="0"/>
                  </a:moveTo>
                  <a:lnTo>
                    <a:pt x="0" y="0"/>
                  </a:lnTo>
                  <a:lnTo>
                    <a:pt x="0" y="93637"/>
                  </a:lnTo>
                  <a:lnTo>
                    <a:pt x="93167" y="93637"/>
                  </a:lnTo>
                  <a:lnTo>
                    <a:pt x="93167" y="0"/>
                  </a:lnTo>
                  <a:close/>
                </a:path>
              </a:pathLst>
            </a:custGeom>
            <a:solidFill>
              <a:srgbClr val="1F497D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8" name="object 128"/>
            <p:cNvSpPr/>
            <p:nvPr/>
          </p:nvSpPr>
          <p:spPr>
            <a:xfrm>
              <a:off x="7552982" y="2850705"/>
              <a:ext cx="93345" cy="93980"/>
            </a:xfrm>
            <a:custGeom>
              <a:avLst/>
              <a:gdLst/>
              <a:ahLst/>
              <a:cxnLst/>
              <a:rect l="l" t="t" r="r" b="b"/>
              <a:pathLst>
                <a:path w="93345" h="93980">
                  <a:moveTo>
                    <a:pt x="93167" y="0"/>
                  </a:moveTo>
                  <a:lnTo>
                    <a:pt x="0" y="0"/>
                  </a:lnTo>
                  <a:lnTo>
                    <a:pt x="0" y="93637"/>
                  </a:lnTo>
                  <a:lnTo>
                    <a:pt x="93167" y="93637"/>
                  </a:lnTo>
                  <a:lnTo>
                    <a:pt x="93167" y="0"/>
                  </a:lnTo>
                  <a:close/>
                </a:path>
              </a:pathLst>
            </a:custGeom>
            <a:solidFill>
              <a:srgbClr val="1F497D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9" name="object 129"/>
            <p:cNvSpPr/>
            <p:nvPr/>
          </p:nvSpPr>
          <p:spPr>
            <a:xfrm>
              <a:off x="7552982" y="2850705"/>
              <a:ext cx="93345" cy="93980"/>
            </a:xfrm>
            <a:custGeom>
              <a:avLst/>
              <a:gdLst/>
              <a:ahLst/>
              <a:cxnLst/>
              <a:rect l="l" t="t" r="r" b="b"/>
              <a:pathLst>
                <a:path w="93345" h="93980">
                  <a:moveTo>
                    <a:pt x="0" y="0"/>
                  </a:moveTo>
                  <a:lnTo>
                    <a:pt x="93167" y="0"/>
                  </a:lnTo>
                  <a:lnTo>
                    <a:pt x="93167" y="93637"/>
                  </a:lnTo>
                  <a:lnTo>
                    <a:pt x="0" y="93637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0" name="object 130"/>
            <p:cNvSpPr/>
            <p:nvPr/>
          </p:nvSpPr>
          <p:spPr>
            <a:xfrm>
              <a:off x="7689786" y="2850718"/>
              <a:ext cx="93345" cy="93980"/>
            </a:xfrm>
            <a:custGeom>
              <a:avLst/>
              <a:gdLst/>
              <a:ahLst/>
              <a:cxnLst/>
              <a:rect l="l" t="t" r="r" b="b"/>
              <a:pathLst>
                <a:path w="93345" h="93980">
                  <a:moveTo>
                    <a:pt x="93167" y="0"/>
                  </a:moveTo>
                  <a:lnTo>
                    <a:pt x="0" y="0"/>
                  </a:lnTo>
                  <a:lnTo>
                    <a:pt x="0" y="93637"/>
                  </a:lnTo>
                  <a:lnTo>
                    <a:pt x="93167" y="93637"/>
                  </a:lnTo>
                  <a:lnTo>
                    <a:pt x="93167" y="0"/>
                  </a:lnTo>
                  <a:close/>
                </a:path>
              </a:pathLst>
            </a:custGeom>
            <a:solidFill>
              <a:srgbClr val="1F497D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1" name="object 131"/>
            <p:cNvSpPr/>
            <p:nvPr/>
          </p:nvSpPr>
          <p:spPr>
            <a:xfrm>
              <a:off x="7507221" y="2897536"/>
              <a:ext cx="182880" cy="0"/>
            </a:xfrm>
            <a:custGeom>
              <a:avLst/>
              <a:gdLst/>
              <a:ahLst/>
              <a:cxnLst/>
              <a:rect l="l" t="t" r="r" b="b"/>
              <a:pathLst>
                <a:path w="182879">
                  <a:moveTo>
                    <a:pt x="0" y="0"/>
                  </a:moveTo>
                  <a:lnTo>
                    <a:pt x="182562" y="0"/>
                  </a:lnTo>
                </a:path>
              </a:pathLst>
            </a:custGeom>
            <a:ln w="19050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32" name="object 132"/>
          <p:cNvSpPr txBox="1"/>
          <p:nvPr/>
        </p:nvSpPr>
        <p:spPr>
          <a:xfrm>
            <a:off x="3115675" y="1509521"/>
            <a:ext cx="22732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grpSp>
        <p:nvGrpSpPr>
          <p:cNvPr id="133" name="object 133"/>
          <p:cNvGrpSpPr/>
          <p:nvPr/>
        </p:nvGrpSpPr>
        <p:grpSpPr>
          <a:xfrm>
            <a:off x="3688076" y="1395983"/>
            <a:ext cx="749935" cy="765175"/>
            <a:chOff x="3688076" y="1395983"/>
            <a:chExt cx="749935" cy="765175"/>
          </a:xfrm>
        </p:grpSpPr>
        <p:pic>
          <p:nvPicPr>
            <p:cNvPr id="134" name="object 134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3688076" y="1395983"/>
              <a:ext cx="711698" cy="711704"/>
            </a:xfrm>
            <a:prstGeom prst="rect">
              <a:avLst/>
            </a:prstGeom>
          </p:spPr>
        </p:pic>
        <p:pic>
          <p:nvPicPr>
            <p:cNvPr id="135" name="object 135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3717035" y="1435607"/>
              <a:ext cx="720839" cy="725423"/>
            </a:xfrm>
            <a:prstGeom prst="rect">
              <a:avLst/>
            </a:prstGeom>
          </p:spPr>
        </p:pic>
        <p:sp>
          <p:nvSpPr>
            <p:cNvPr id="136" name="object 136"/>
            <p:cNvSpPr/>
            <p:nvPr/>
          </p:nvSpPr>
          <p:spPr>
            <a:xfrm>
              <a:off x="3743810" y="1428574"/>
              <a:ext cx="598805" cy="598805"/>
            </a:xfrm>
            <a:custGeom>
              <a:avLst/>
              <a:gdLst/>
              <a:ahLst/>
              <a:cxnLst/>
              <a:rect l="l" t="t" r="r" b="b"/>
              <a:pathLst>
                <a:path w="598804" h="598805">
                  <a:moveTo>
                    <a:pt x="498500" y="0"/>
                  </a:moveTo>
                  <a:lnTo>
                    <a:pt x="99707" y="0"/>
                  </a:lnTo>
                  <a:lnTo>
                    <a:pt x="60896" y="7835"/>
                  </a:lnTo>
                  <a:lnTo>
                    <a:pt x="29203" y="29203"/>
                  </a:lnTo>
                  <a:lnTo>
                    <a:pt x="7835" y="60896"/>
                  </a:lnTo>
                  <a:lnTo>
                    <a:pt x="0" y="99707"/>
                  </a:lnTo>
                  <a:lnTo>
                    <a:pt x="0" y="498500"/>
                  </a:lnTo>
                  <a:lnTo>
                    <a:pt x="7835" y="537311"/>
                  </a:lnTo>
                  <a:lnTo>
                    <a:pt x="29203" y="569004"/>
                  </a:lnTo>
                  <a:lnTo>
                    <a:pt x="60896" y="590372"/>
                  </a:lnTo>
                  <a:lnTo>
                    <a:pt x="99707" y="598208"/>
                  </a:lnTo>
                  <a:lnTo>
                    <a:pt x="498500" y="598208"/>
                  </a:lnTo>
                  <a:lnTo>
                    <a:pt x="537303" y="590372"/>
                  </a:lnTo>
                  <a:lnTo>
                    <a:pt x="568993" y="569004"/>
                  </a:lnTo>
                  <a:lnTo>
                    <a:pt x="590360" y="537311"/>
                  </a:lnTo>
                  <a:lnTo>
                    <a:pt x="598195" y="498500"/>
                  </a:lnTo>
                  <a:lnTo>
                    <a:pt x="598195" y="99707"/>
                  </a:lnTo>
                  <a:lnTo>
                    <a:pt x="590360" y="60896"/>
                  </a:lnTo>
                  <a:lnTo>
                    <a:pt x="568993" y="29203"/>
                  </a:lnTo>
                  <a:lnTo>
                    <a:pt x="537303" y="7835"/>
                  </a:lnTo>
                  <a:lnTo>
                    <a:pt x="498500" y="0"/>
                  </a:lnTo>
                  <a:close/>
                </a:path>
              </a:pathLst>
            </a:custGeom>
            <a:solidFill>
              <a:srgbClr val="11D358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7" name="object 137"/>
            <p:cNvSpPr/>
            <p:nvPr/>
          </p:nvSpPr>
          <p:spPr>
            <a:xfrm>
              <a:off x="3743810" y="1428574"/>
              <a:ext cx="598805" cy="598805"/>
            </a:xfrm>
            <a:custGeom>
              <a:avLst/>
              <a:gdLst/>
              <a:ahLst/>
              <a:cxnLst/>
              <a:rect l="l" t="t" r="r" b="b"/>
              <a:pathLst>
                <a:path w="598804" h="598805">
                  <a:moveTo>
                    <a:pt x="0" y="99707"/>
                  </a:moveTo>
                  <a:lnTo>
                    <a:pt x="7835" y="60896"/>
                  </a:lnTo>
                  <a:lnTo>
                    <a:pt x="29203" y="29203"/>
                  </a:lnTo>
                  <a:lnTo>
                    <a:pt x="60896" y="7835"/>
                  </a:lnTo>
                  <a:lnTo>
                    <a:pt x="99707" y="0"/>
                  </a:lnTo>
                  <a:lnTo>
                    <a:pt x="498500" y="0"/>
                  </a:lnTo>
                  <a:lnTo>
                    <a:pt x="537303" y="7835"/>
                  </a:lnTo>
                  <a:lnTo>
                    <a:pt x="568993" y="29203"/>
                  </a:lnTo>
                  <a:lnTo>
                    <a:pt x="590360" y="60896"/>
                  </a:lnTo>
                  <a:lnTo>
                    <a:pt x="598195" y="99707"/>
                  </a:lnTo>
                  <a:lnTo>
                    <a:pt x="598195" y="498500"/>
                  </a:lnTo>
                  <a:lnTo>
                    <a:pt x="590360" y="537311"/>
                  </a:lnTo>
                  <a:lnTo>
                    <a:pt x="568993" y="569004"/>
                  </a:lnTo>
                  <a:lnTo>
                    <a:pt x="537303" y="590372"/>
                  </a:lnTo>
                  <a:lnTo>
                    <a:pt x="498500" y="598208"/>
                  </a:lnTo>
                  <a:lnTo>
                    <a:pt x="99707" y="598208"/>
                  </a:lnTo>
                  <a:lnTo>
                    <a:pt x="60896" y="590372"/>
                  </a:lnTo>
                  <a:lnTo>
                    <a:pt x="29203" y="569004"/>
                  </a:lnTo>
                  <a:lnTo>
                    <a:pt x="7835" y="537311"/>
                  </a:lnTo>
                  <a:lnTo>
                    <a:pt x="0" y="498500"/>
                  </a:lnTo>
                  <a:lnTo>
                    <a:pt x="0" y="99707"/>
                  </a:lnTo>
                  <a:close/>
                </a:path>
              </a:pathLst>
            </a:custGeom>
            <a:ln w="28575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38" name="object 138"/>
          <p:cNvSpPr txBox="1"/>
          <p:nvPr/>
        </p:nvSpPr>
        <p:spPr>
          <a:xfrm>
            <a:off x="3928640" y="1512287"/>
            <a:ext cx="22732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grpSp>
        <p:nvGrpSpPr>
          <p:cNvPr id="139" name="object 139"/>
          <p:cNvGrpSpPr/>
          <p:nvPr/>
        </p:nvGrpSpPr>
        <p:grpSpPr>
          <a:xfrm>
            <a:off x="1740687" y="1715390"/>
            <a:ext cx="2693035" cy="1417320"/>
            <a:chOff x="1740687" y="1715390"/>
            <a:chExt cx="2693035" cy="1417320"/>
          </a:xfrm>
        </p:grpSpPr>
        <p:sp>
          <p:nvSpPr>
            <p:cNvPr id="140" name="object 140"/>
            <p:cNvSpPr/>
            <p:nvPr/>
          </p:nvSpPr>
          <p:spPr>
            <a:xfrm>
              <a:off x="3529044" y="1724915"/>
              <a:ext cx="215265" cy="3175"/>
            </a:xfrm>
            <a:custGeom>
              <a:avLst/>
              <a:gdLst/>
              <a:ahLst/>
              <a:cxnLst/>
              <a:rect l="l" t="t" r="r" b="b"/>
              <a:pathLst>
                <a:path w="215264" h="3175">
                  <a:moveTo>
                    <a:pt x="0" y="0"/>
                  </a:moveTo>
                  <a:lnTo>
                    <a:pt x="214769" y="2768"/>
                  </a:lnTo>
                </a:path>
              </a:pathLst>
            </a:custGeom>
            <a:ln w="19049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1" name="object 141"/>
            <p:cNvSpPr/>
            <p:nvPr/>
          </p:nvSpPr>
          <p:spPr>
            <a:xfrm>
              <a:off x="3529044" y="2471239"/>
              <a:ext cx="209550" cy="3810"/>
            </a:xfrm>
            <a:custGeom>
              <a:avLst/>
              <a:gdLst/>
              <a:ahLst/>
              <a:cxnLst/>
              <a:rect l="l" t="t" r="r" b="b"/>
              <a:pathLst>
                <a:path w="209550" h="3810">
                  <a:moveTo>
                    <a:pt x="-9525" y="1905"/>
                  </a:moveTo>
                  <a:lnTo>
                    <a:pt x="218909" y="1905"/>
                  </a:lnTo>
                </a:path>
              </a:pathLst>
            </a:custGeom>
            <a:ln w="22860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2" name="object 142"/>
            <p:cNvSpPr/>
            <p:nvPr/>
          </p:nvSpPr>
          <p:spPr>
            <a:xfrm>
              <a:off x="3229945" y="2024014"/>
              <a:ext cx="0" cy="148590"/>
            </a:xfrm>
            <a:custGeom>
              <a:avLst/>
              <a:gdLst/>
              <a:ahLst/>
              <a:cxnLst/>
              <a:rect l="l" t="t" r="r" b="b"/>
              <a:pathLst>
                <a:path h="148589">
                  <a:moveTo>
                    <a:pt x="0" y="0"/>
                  </a:moveTo>
                  <a:lnTo>
                    <a:pt x="0" y="148120"/>
                  </a:lnTo>
                </a:path>
              </a:pathLst>
            </a:custGeom>
            <a:ln w="19050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3" name="object 143"/>
            <p:cNvSpPr/>
            <p:nvPr/>
          </p:nvSpPr>
          <p:spPr>
            <a:xfrm>
              <a:off x="4037525" y="2026779"/>
              <a:ext cx="5715" cy="149225"/>
            </a:xfrm>
            <a:custGeom>
              <a:avLst/>
              <a:gdLst/>
              <a:ahLst/>
              <a:cxnLst/>
              <a:rect l="l" t="t" r="r" b="b"/>
              <a:pathLst>
                <a:path w="5714" h="149225">
                  <a:moveTo>
                    <a:pt x="2692" y="-9524"/>
                  </a:moveTo>
                  <a:lnTo>
                    <a:pt x="2692" y="158699"/>
                  </a:lnTo>
                </a:path>
              </a:pathLst>
            </a:custGeom>
            <a:ln w="24434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4" name="object 144"/>
            <p:cNvSpPr/>
            <p:nvPr/>
          </p:nvSpPr>
          <p:spPr>
            <a:xfrm>
              <a:off x="3504811" y="1997662"/>
              <a:ext cx="288290" cy="215265"/>
            </a:xfrm>
            <a:custGeom>
              <a:avLst/>
              <a:gdLst/>
              <a:ahLst/>
              <a:cxnLst/>
              <a:rect l="l" t="t" r="r" b="b"/>
              <a:pathLst>
                <a:path w="288289" h="215264">
                  <a:moveTo>
                    <a:pt x="0" y="0"/>
                  </a:moveTo>
                  <a:lnTo>
                    <a:pt x="288099" y="214807"/>
                  </a:lnTo>
                </a:path>
              </a:pathLst>
            </a:custGeom>
            <a:ln w="19050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5" name="object 145"/>
            <p:cNvSpPr/>
            <p:nvPr/>
          </p:nvSpPr>
          <p:spPr>
            <a:xfrm>
              <a:off x="3504811" y="1991734"/>
              <a:ext cx="281305" cy="220979"/>
            </a:xfrm>
            <a:custGeom>
              <a:avLst/>
              <a:gdLst/>
              <a:ahLst/>
              <a:cxnLst/>
              <a:rect l="l" t="t" r="r" b="b"/>
              <a:pathLst>
                <a:path w="281304" h="220980">
                  <a:moveTo>
                    <a:pt x="0" y="220738"/>
                  </a:moveTo>
                  <a:lnTo>
                    <a:pt x="281292" y="0"/>
                  </a:lnTo>
                </a:path>
              </a:pathLst>
            </a:custGeom>
            <a:ln w="19050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146" name="object 146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3683504" y="2144268"/>
              <a:ext cx="711698" cy="711695"/>
            </a:xfrm>
            <a:prstGeom prst="rect">
              <a:avLst/>
            </a:prstGeom>
          </p:spPr>
        </p:pic>
        <p:pic>
          <p:nvPicPr>
            <p:cNvPr id="147" name="object 147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3712463" y="2182368"/>
              <a:ext cx="720839" cy="725423"/>
            </a:xfrm>
            <a:prstGeom prst="rect">
              <a:avLst/>
            </a:prstGeom>
          </p:spPr>
        </p:pic>
        <p:sp>
          <p:nvSpPr>
            <p:cNvPr id="148" name="object 148"/>
            <p:cNvSpPr/>
            <p:nvPr/>
          </p:nvSpPr>
          <p:spPr>
            <a:xfrm>
              <a:off x="3738427" y="2175946"/>
              <a:ext cx="598805" cy="598805"/>
            </a:xfrm>
            <a:custGeom>
              <a:avLst/>
              <a:gdLst/>
              <a:ahLst/>
              <a:cxnLst/>
              <a:rect l="l" t="t" r="r" b="b"/>
              <a:pathLst>
                <a:path w="598804" h="598805">
                  <a:moveTo>
                    <a:pt x="498500" y="0"/>
                  </a:moveTo>
                  <a:lnTo>
                    <a:pt x="99707" y="0"/>
                  </a:lnTo>
                  <a:lnTo>
                    <a:pt x="60896" y="7835"/>
                  </a:lnTo>
                  <a:lnTo>
                    <a:pt x="29203" y="29203"/>
                  </a:lnTo>
                  <a:lnTo>
                    <a:pt x="7835" y="60896"/>
                  </a:lnTo>
                  <a:lnTo>
                    <a:pt x="0" y="99707"/>
                  </a:lnTo>
                  <a:lnTo>
                    <a:pt x="0" y="498500"/>
                  </a:lnTo>
                  <a:lnTo>
                    <a:pt x="7835" y="537311"/>
                  </a:lnTo>
                  <a:lnTo>
                    <a:pt x="29203" y="569004"/>
                  </a:lnTo>
                  <a:lnTo>
                    <a:pt x="60896" y="590372"/>
                  </a:lnTo>
                  <a:lnTo>
                    <a:pt x="99707" y="598208"/>
                  </a:lnTo>
                  <a:lnTo>
                    <a:pt x="498500" y="598208"/>
                  </a:lnTo>
                  <a:lnTo>
                    <a:pt x="537303" y="590372"/>
                  </a:lnTo>
                  <a:lnTo>
                    <a:pt x="568993" y="569004"/>
                  </a:lnTo>
                  <a:lnTo>
                    <a:pt x="590360" y="537311"/>
                  </a:lnTo>
                  <a:lnTo>
                    <a:pt x="598195" y="498500"/>
                  </a:lnTo>
                  <a:lnTo>
                    <a:pt x="598195" y="99707"/>
                  </a:lnTo>
                  <a:lnTo>
                    <a:pt x="590360" y="60896"/>
                  </a:lnTo>
                  <a:lnTo>
                    <a:pt x="568993" y="29203"/>
                  </a:lnTo>
                  <a:lnTo>
                    <a:pt x="537303" y="7835"/>
                  </a:lnTo>
                  <a:lnTo>
                    <a:pt x="498500" y="0"/>
                  </a:lnTo>
                  <a:close/>
                </a:path>
              </a:pathLst>
            </a:custGeom>
            <a:solidFill>
              <a:srgbClr val="11D358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9" name="object 149"/>
            <p:cNvSpPr/>
            <p:nvPr/>
          </p:nvSpPr>
          <p:spPr>
            <a:xfrm>
              <a:off x="3738427" y="2175946"/>
              <a:ext cx="598805" cy="598805"/>
            </a:xfrm>
            <a:custGeom>
              <a:avLst/>
              <a:gdLst/>
              <a:ahLst/>
              <a:cxnLst/>
              <a:rect l="l" t="t" r="r" b="b"/>
              <a:pathLst>
                <a:path w="598804" h="598805">
                  <a:moveTo>
                    <a:pt x="0" y="99707"/>
                  </a:moveTo>
                  <a:lnTo>
                    <a:pt x="7835" y="60896"/>
                  </a:lnTo>
                  <a:lnTo>
                    <a:pt x="29203" y="29203"/>
                  </a:lnTo>
                  <a:lnTo>
                    <a:pt x="60896" y="7835"/>
                  </a:lnTo>
                  <a:lnTo>
                    <a:pt x="99707" y="0"/>
                  </a:lnTo>
                  <a:lnTo>
                    <a:pt x="498500" y="0"/>
                  </a:lnTo>
                  <a:lnTo>
                    <a:pt x="537303" y="7835"/>
                  </a:lnTo>
                  <a:lnTo>
                    <a:pt x="568993" y="29203"/>
                  </a:lnTo>
                  <a:lnTo>
                    <a:pt x="590360" y="60896"/>
                  </a:lnTo>
                  <a:lnTo>
                    <a:pt x="598195" y="99707"/>
                  </a:lnTo>
                  <a:lnTo>
                    <a:pt x="598195" y="498500"/>
                  </a:lnTo>
                  <a:lnTo>
                    <a:pt x="590360" y="537311"/>
                  </a:lnTo>
                  <a:lnTo>
                    <a:pt x="568993" y="569004"/>
                  </a:lnTo>
                  <a:lnTo>
                    <a:pt x="537303" y="590372"/>
                  </a:lnTo>
                  <a:lnTo>
                    <a:pt x="498500" y="598208"/>
                  </a:lnTo>
                  <a:lnTo>
                    <a:pt x="99707" y="598208"/>
                  </a:lnTo>
                  <a:lnTo>
                    <a:pt x="60896" y="590372"/>
                  </a:lnTo>
                  <a:lnTo>
                    <a:pt x="29203" y="569004"/>
                  </a:lnTo>
                  <a:lnTo>
                    <a:pt x="7835" y="537311"/>
                  </a:lnTo>
                  <a:lnTo>
                    <a:pt x="0" y="498500"/>
                  </a:lnTo>
                  <a:lnTo>
                    <a:pt x="0" y="99707"/>
                  </a:lnTo>
                  <a:close/>
                </a:path>
              </a:pathLst>
            </a:custGeom>
            <a:ln w="28575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0" name="object 150"/>
            <p:cNvSpPr/>
            <p:nvPr/>
          </p:nvSpPr>
          <p:spPr>
            <a:xfrm>
              <a:off x="1740687" y="3038792"/>
              <a:ext cx="93345" cy="93980"/>
            </a:xfrm>
            <a:custGeom>
              <a:avLst/>
              <a:gdLst/>
              <a:ahLst/>
              <a:cxnLst/>
              <a:rect l="l" t="t" r="r" b="b"/>
              <a:pathLst>
                <a:path w="93344" h="93980">
                  <a:moveTo>
                    <a:pt x="93167" y="0"/>
                  </a:moveTo>
                  <a:lnTo>
                    <a:pt x="0" y="0"/>
                  </a:lnTo>
                  <a:lnTo>
                    <a:pt x="0" y="93637"/>
                  </a:lnTo>
                  <a:lnTo>
                    <a:pt x="93167" y="93637"/>
                  </a:lnTo>
                  <a:lnTo>
                    <a:pt x="93167" y="0"/>
                  </a:lnTo>
                  <a:close/>
                </a:path>
              </a:pathLst>
            </a:custGeom>
            <a:solidFill>
              <a:srgbClr val="1F497D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51" name="object 151"/>
          <p:cNvSpPr txBox="1"/>
          <p:nvPr/>
        </p:nvSpPr>
        <p:spPr>
          <a:xfrm>
            <a:off x="3090275" y="2259658"/>
            <a:ext cx="2063114" cy="10731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45185" algn="l"/>
                <a:tab pos="1443355" algn="l"/>
                <a:tab pos="1699260" algn="l"/>
                <a:tab pos="1863089" algn="l"/>
              </a:tabLst>
              <a:defRPr/>
            </a:pPr>
            <a:r>
              <a:rPr kumimoji="0" sz="3600" b="0" i="0" u="none" strike="noStrike" kern="1200" cap="none" spc="0" normalizeH="0" baseline="1157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	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	</a:t>
            </a:r>
            <a:r>
              <a:rPr kumimoji="0" sz="2400" b="0" i="0" u="heavy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>
                  <a:solidFill>
                    <a:srgbClr val="1F497D"/>
                  </a:solidFill>
                </a:uFill>
                <a:latin typeface="Calibri"/>
                <a:ea typeface="+mn-ea"/>
                <a:cs typeface="Calibri"/>
              </a:rPr>
              <a:t> 	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	</a:t>
            </a:r>
            <a:r>
              <a:rPr kumimoji="0" sz="3600" b="0" i="0" u="none" strike="noStrike" kern="1200" cap="none" spc="0" normalizeH="0" baseline="-33564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endParaRPr kumimoji="0" sz="3600" b="0" i="0" u="none" strike="noStrike" kern="1200" cap="none" spc="0" normalizeH="0" baseline="-33564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103505" marR="0" lvl="0" indent="0" algn="l" defTabSz="914400" rtl="0" eaLnBrk="1" fontAlgn="auto" latinLnBrk="0" hangingPunct="1">
              <a:lnSpc>
                <a:spcPct val="100000"/>
              </a:lnSpc>
              <a:spcBef>
                <a:spcPts val="254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9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Ordering-Service</a:t>
            </a:r>
            <a:endParaRPr kumimoji="0" sz="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1780539" marR="0" lvl="0" indent="0" algn="l" defTabSz="914400" rtl="0" eaLnBrk="1" fontAlgn="auto" latinLnBrk="0" hangingPunct="1">
              <a:lnSpc>
                <a:spcPts val="840"/>
              </a:lnSpc>
              <a:spcBef>
                <a:spcPts val="5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80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endParaRPr kumimoji="0" sz="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1577340" marR="0" lvl="0" indent="0" algn="l" defTabSz="914400" rtl="0" eaLnBrk="1" fontAlgn="auto" latinLnBrk="0" hangingPunct="1">
              <a:lnSpc>
                <a:spcPts val="8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80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B</a:t>
            </a:r>
            <a:endParaRPr kumimoji="0" sz="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grpSp>
        <p:nvGrpSpPr>
          <p:cNvPr id="152" name="object 152"/>
          <p:cNvGrpSpPr/>
          <p:nvPr/>
        </p:nvGrpSpPr>
        <p:grpSpPr>
          <a:xfrm>
            <a:off x="1727987" y="1645348"/>
            <a:ext cx="3761740" cy="1505585"/>
            <a:chOff x="1727987" y="1645348"/>
            <a:chExt cx="3761740" cy="1505585"/>
          </a:xfrm>
        </p:grpSpPr>
        <p:sp>
          <p:nvSpPr>
            <p:cNvPr id="153" name="object 153"/>
            <p:cNvSpPr/>
            <p:nvPr/>
          </p:nvSpPr>
          <p:spPr>
            <a:xfrm>
              <a:off x="1740687" y="3038792"/>
              <a:ext cx="93345" cy="93980"/>
            </a:xfrm>
            <a:custGeom>
              <a:avLst/>
              <a:gdLst/>
              <a:ahLst/>
              <a:cxnLst/>
              <a:rect l="l" t="t" r="r" b="b"/>
              <a:pathLst>
                <a:path w="93344" h="93980">
                  <a:moveTo>
                    <a:pt x="0" y="0"/>
                  </a:moveTo>
                  <a:lnTo>
                    <a:pt x="93167" y="0"/>
                  </a:lnTo>
                  <a:lnTo>
                    <a:pt x="93167" y="93637"/>
                  </a:lnTo>
                  <a:lnTo>
                    <a:pt x="0" y="93637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4" name="object 154"/>
            <p:cNvSpPr/>
            <p:nvPr/>
          </p:nvSpPr>
          <p:spPr>
            <a:xfrm>
              <a:off x="1879600" y="3038792"/>
              <a:ext cx="230504" cy="93980"/>
            </a:xfrm>
            <a:custGeom>
              <a:avLst/>
              <a:gdLst/>
              <a:ahLst/>
              <a:cxnLst/>
              <a:rect l="l" t="t" r="r" b="b"/>
              <a:pathLst>
                <a:path w="230505" h="93980">
                  <a:moveTo>
                    <a:pt x="93167" y="0"/>
                  </a:moveTo>
                  <a:lnTo>
                    <a:pt x="0" y="0"/>
                  </a:lnTo>
                  <a:lnTo>
                    <a:pt x="0" y="93637"/>
                  </a:lnTo>
                  <a:lnTo>
                    <a:pt x="93167" y="93637"/>
                  </a:lnTo>
                  <a:lnTo>
                    <a:pt x="93167" y="0"/>
                  </a:lnTo>
                  <a:close/>
                </a:path>
                <a:path w="230505" h="93980">
                  <a:moveTo>
                    <a:pt x="229971" y="0"/>
                  </a:moveTo>
                  <a:lnTo>
                    <a:pt x="136804" y="0"/>
                  </a:lnTo>
                  <a:lnTo>
                    <a:pt x="136804" y="93637"/>
                  </a:lnTo>
                  <a:lnTo>
                    <a:pt x="229971" y="93637"/>
                  </a:lnTo>
                  <a:lnTo>
                    <a:pt x="229971" y="0"/>
                  </a:lnTo>
                  <a:close/>
                </a:path>
              </a:pathLst>
            </a:custGeom>
            <a:solidFill>
              <a:srgbClr val="1F497D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5" name="object 155"/>
            <p:cNvSpPr/>
            <p:nvPr/>
          </p:nvSpPr>
          <p:spPr>
            <a:xfrm>
              <a:off x="2016404" y="3038792"/>
              <a:ext cx="93345" cy="93980"/>
            </a:xfrm>
            <a:custGeom>
              <a:avLst/>
              <a:gdLst/>
              <a:ahLst/>
              <a:cxnLst/>
              <a:rect l="l" t="t" r="r" b="b"/>
              <a:pathLst>
                <a:path w="93344" h="93980">
                  <a:moveTo>
                    <a:pt x="0" y="0"/>
                  </a:moveTo>
                  <a:lnTo>
                    <a:pt x="93167" y="0"/>
                  </a:lnTo>
                  <a:lnTo>
                    <a:pt x="93167" y="93637"/>
                  </a:lnTo>
                  <a:lnTo>
                    <a:pt x="0" y="93637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6" name="object 156"/>
            <p:cNvSpPr/>
            <p:nvPr/>
          </p:nvSpPr>
          <p:spPr>
            <a:xfrm>
              <a:off x="1833844" y="3085617"/>
              <a:ext cx="182880" cy="0"/>
            </a:xfrm>
            <a:custGeom>
              <a:avLst/>
              <a:gdLst/>
              <a:ahLst/>
              <a:cxnLst/>
              <a:rect l="l" t="t" r="r" b="b"/>
              <a:pathLst>
                <a:path w="182880">
                  <a:moveTo>
                    <a:pt x="0" y="0"/>
                  </a:moveTo>
                  <a:lnTo>
                    <a:pt x="182562" y="0"/>
                  </a:lnTo>
                </a:path>
              </a:pathLst>
            </a:custGeom>
            <a:ln w="19050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7" name="object 157"/>
            <p:cNvSpPr/>
            <p:nvPr/>
          </p:nvSpPr>
          <p:spPr>
            <a:xfrm>
              <a:off x="5107914" y="3044202"/>
              <a:ext cx="93345" cy="93980"/>
            </a:xfrm>
            <a:custGeom>
              <a:avLst/>
              <a:gdLst/>
              <a:ahLst/>
              <a:cxnLst/>
              <a:rect l="l" t="t" r="r" b="b"/>
              <a:pathLst>
                <a:path w="93345" h="93980">
                  <a:moveTo>
                    <a:pt x="93167" y="0"/>
                  </a:moveTo>
                  <a:lnTo>
                    <a:pt x="0" y="0"/>
                  </a:lnTo>
                  <a:lnTo>
                    <a:pt x="0" y="93637"/>
                  </a:lnTo>
                  <a:lnTo>
                    <a:pt x="93167" y="93637"/>
                  </a:lnTo>
                  <a:lnTo>
                    <a:pt x="93167" y="0"/>
                  </a:lnTo>
                  <a:close/>
                </a:path>
              </a:pathLst>
            </a:custGeom>
            <a:solidFill>
              <a:srgbClr val="1F497D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8" name="object 158"/>
            <p:cNvSpPr/>
            <p:nvPr/>
          </p:nvSpPr>
          <p:spPr>
            <a:xfrm>
              <a:off x="5107914" y="3044202"/>
              <a:ext cx="93345" cy="93980"/>
            </a:xfrm>
            <a:custGeom>
              <a:avLst/>
              <a:gdLst/>
              <a:ahLst/>
              <a:cxnLst/>
              <a:rect l="l" t="t" r="r" b="b"/>
              <a:pathLst>
                <a:path w="93345" h="93980">
                  <a:moveTo>
                    <a:pt x="0" y="0"/>
                  </a:moveTo>
                  <a:lnTo>
                    <a:pt x="93167" y="0"/>
                  </a:lnTo>
                  <a:lnTo>
                    <a:pt x="93167" y="93637"/>
                  </a:lnTo>
                  <a:lnTo>
                    <a:pt x="0" y="93637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9" name="object 159"/>
            <p:cNvSpPr/>
            <p:nvPr/>
          </p:nvSpPr>
          <p:spPr>
            <a:xfrm>
              <a:off x="5246827" y="3044202"/>
              <a:ext cx="230504" cy="93980"/>
            </a:xfrm>
            <a:custGeom>
              <a:avLst/>
              <a:gdLst/>
              <a:ahLst/>
              <a:cxnLst/>
              <a:rect l="l" t="t" r="r" b="b"/>
              <a:pathLst>
                <a:path w="230504" h="93980">
                  <a:moveTo>
                    <a:pt x="93167" y="0"/>
                  </a:moveTo>
                  <a:lnTo>
                    <a:pt x="0" y="0"/>
                  </a:lnTo>
                  <a:lnTo>
                    <a:pt x="0" y="93637"/>
                  </a:lnTo>
                  <a:lnTo>
                    <a:pt x="93167" y="93637"/>
                  </a:lnTo>
                  <a:lnTo>
                    <a:pt x="93167" y="0"/>
                  </a:lnTo>
                  <a:close/>
                </a:path>
                <a:path w="230504" h="93980">
                  <a:moveTo>
                    <a:pt x="229971" y="0"/>
                  </a:moveTo>
                  <a:lnTo>
                    <a:pt x="136804" y="0"/>
                  </a:lnTo>
                  <a:lnTo>
                    <a:pt x="136804" y="93637"/>
                  </a:lnTo>
                  <a:lnTo>
                    <a:pt x="229971" y="93637"/>
                  </a:lnTo>
                  <a:lnTo>
                    <a:pt x="229971" y="0"/>
                  </a:lnTo>
                  <a:close/>
                </a:path>
              </a:pathLst>
            </a:custGeom>
            <a:solidFill>
              <a:srgbClr val="1F497D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0" name="object 160"/>
            <p:cNvSpPr/>
            <p:nvPr/>
          </p:nvSpPr>
          <p:spPr>
            <a:xfrm>
              <a:off x="5383631" y="3044202"/>
              <a:ext cx="93345" cy="93980"/>
            </a:xfrm>
            <a:custGeom>
              <a:avLst/>
              <a:gdLst/>
              <a:ahLst/>
              <a:cxnLst/>
              <a:rect l="l" t="t" r="r" b="b"/>
              <a:pathLst>
                <a:path w="93345" h="93980">
                  <a:moveTo>
                    <a:pt x="0" y="0"/>
                  </a:moveTo>
                  <a:lnTo>
                    <a:pt x="93167" y="0"/>
                  </a:lnTo>
                  <a:lnTo>
                    <a:pt x="93167" y="93637"/>
                  </a:lnTo>
                  <a:lnTo>
                    <a:pt x="0" y="93637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1" name="object 161"/>
            <p:cNvSpPr/>
            <p:nvPr/>
          </p:nvSpPr>
          <p:spPr>
            <a:xfrm>
              <a:off x="5201070" y="3091026"/>
              <a:ext cx="182880" cy="0"/>
            </a:xfrm>
            <a:custGeom>
              <a:avLst/>
              <a:gdLst/>
              <a:ahLst/>
              <a:cxnLst/>
              <a:rect l="l" t="t" r="r" b="b"/>
              <a:pathLst>
                <a:path w="182879">
                  <a:moveTo>
                    <a:pt x="0" y="0"/>
                  </a:moveTo>
                  <a:lnTo>
                    <a:pt x="182562" y="0"/>
                  </a:lnTo>
                </a:path>
              </a:pathLst>
            </a:custGeom>
            <a:ln w="19050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2" name="object 162"/>
            <p:cNvSpPr/>
            <p:nvPr/>
          </p:nvSpPr>
          <p:spPr>
            <a:xfrm>
              <a:off x="1733092" y="1645348"/>
              <a:ext cx="368935" cy="93980"/>
            </a:xfrm>
            <a:custGeom>
              <a:avLst/>
              <a:gdLst/>
              <a:ahLst/>
              <a:cxnLst/>
              <a:rect l="l" t="t" r="r" b="b"/>
              <a:pathLst>
                <a:path w="368935" h="93980">
                  <a:moveTo>
                    <a:pt x="93167" y="0"/>
                  </a:moveTo>
                  <a:lnTo>
                    <a:pt x="0" y="0"/>
                  </a:lnTo>
                  <a:lnTo>
                    <a:pt x="0" y="93637"/>
                  </a:lnTo>
                  <a:lnTo>
                    <a:pt x="93167" y="93637"/>
                  </a:lnTo>
                  <a:lnTo>
                    <a:pt x="93167" y="0"/>
                  </a:lnTo>
                  <a:close/>
                </a:path>
                <a:path w="368935" h="93980">
                  <a:moveTo>
                    <a:pt x="232079" y="0"/>
                  </a:moveTo>
                  <a:lnTo>
                    <a:pt x="138912" y="0"/>
                  </a:lnTo>
                  <a:lnTo>
                    <a:pt x="138912" y="93637"/>
                  </a:lnTo>
                  <a:lnTo>
                    <a:pt x="232079" y="93637"/>
                  </a:lnTo>
                  <a:lnTo>
                    <a:pt x="232079" y="0"/>
                  </a:lnTo>
                  <a:close/>
                </a:path>
                <a:path w="368935" h="93980">
                  <a:moveTo>
                    <a:pt x="368884" y="0"/>
                  </a:moveTo>
                  <a:lnTo>
                    <a:pt x="275717" y="0"/>
                  </a:lnTo>
                  <a:lnTo>
                    <a:pt x="275717" y="93637"/>
                  </a:lnTo>
                  <a:lnTo>
                    <a:pt x="368884" y="93637"/>
                  </a:lnTo>
                  <a:lnTo>
                    <a:pt x="368884" y="0"/>
                  </a:lnTo>
                  <a:close/>
                </a:path>
              </a:pathLst>
            </a:custGeom>
            <a:solidFill>
              <a:srgbClr val="1F497D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3" name="object 163"/>
            <p:cNvSpPr/>
            <p:nvPr/>
          </p:nvSpPr>
          <p:spPr>
            <a:xfrm>
              <a:off x="1826249" y="1692170"/>
              <a:ext cx="182880" cy="0"/>
            </a:xfrm>
            <a:custGeom>
              <a:avLst/>
              <a:gdLst/>
              <a:ahLst/>
              <a:cxnLst/>
              <a:rect l="l" t="t" r="r" b="b"/>
              <a:pathLst>
                <a:path w="182880">
                  <a:moveTo>
                    <a:pt x="0" y="0"/>
                  </a:moveTo>
                  <a:lnTo>
                    <a:pt x="182562" y="0"/>
                  </a:lnTo>
                </a:path>
              </a:pathLst>
            </a:custGeom>
            <a:ln w="19050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4" name="object 164"/>
            <p:cNvSpPr/>
            <p:nvPr/>
          </p:nvSpPr>
          <p:spPr>
            <a:xfrm>
              <a:off x="5109870" y="1646923"/>
              <a:ext cx="368935" cy="93980"/>
            </a:xfrm>
            <a:custGeom>
              <a:avLst/>
              <a:gdLst/>
              <a:ahLst/>
              <a:cxnLst/>
              <a:rect l="l" t="t" r="r" b="b"/>
              <a:pathLst>
                <a:path w="368935" h="93980">
                  <a:moveTo>
                    <a:pt x="93167" y="12"/>
                  </a:moveTo>
                  <a:lnTo>
                    <a:pt x="0" y="12"/>
                  </a:lnTo>
                  <a:lnTo>
                    <a:pt x="0" y="93649"/>
                  </a:lnTo>
                  <a:lnTo>
                    <a:pt x="93167" y="93649"/>
                  </a:lnTo>
                  <a:lnTo>
                    <a:pt x="93167" y="12"/>
                  </a:lnTo>
                  <a:close/>
                </a:path>
                <a:path w="368935" h="93980">
                  <a:moveTo>
                    <a:pt x="232092" y="0"/>
                  </a:moveTo>
                  <a:lnTo>
                    <a:pt x="138925" y="0"/>
                  </a:lnTo>
                  <a:lnTo>
                    <a:pt x="138925" y="93637"/>
                  </a:lnTo>
                  <a:lnTo>
                    <a:pt x="232092" y="93637"/>
                  </a:lnTo>
                  <a:lnTo>
                    <a:pt x="232092" y="0"/>
                  </a:lnTo>
                  <a:close/>
                </a:path>
                <a:path w="368935" h="93980">
                  <a:moveTo>
                    <a:pt x="368896" y="12"/>
                  </a:moveTo>
                  <a:lnTo>
                    <a:pt x="275729" y="12"/>
                  </a:lnTo>
                  <a:lnTo>
                    <a:pt x="275729" y="93649"/>
                  </a:lnTo>
                  <a:lnTo>
                    <a:pt x="368896" y="93649"/>
                  </a:lnTo>
                  <a:lnTo>
                    <a:pt x="368896" y="12"/>
                  </a:lnTo>
                  <a:close/>
                </a:path>
              </a:pathLst>
            </a:custGeom>
            <a:solidFill>
              <a:srgbClr val="1F497D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5" name="object 165"/>
            <p:cNvSpPr/>
            <p:nvPr/>
          </p:nvSpPr>
          <p:spPr>
            <a:xfrm>
              <a:off x="5203031" y="1693749"/>
              <a:ext cx="182880" cy="0"/>
            </a:xfrm>
            <a:custGeom>
              <a:avLst/>
              <a:gdLst/>
              <a:ahLst/>
              <a:cxnLst/>
              <a:rect l="l" t="t" r="r" b="b"/>
              <a:pathLst>
                <a:path w="182879">
                  <a:moveTo>
                    <a:pt x="0" y="0"/>
                  </a:moveTo>
                  <a:lnTo>
                    <a:pt x="182562" y="0"/>
                  </a:lnTo>
                </a:path>
              </a:pathLst>
            </a:custGeom>
            <a:ln w="19050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66" name="object 16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 marR="0" lvl="0" indent="0" algn="l" defTabSz="914400" rtl="0" eaLnBrk="1" fontAlgn="auto" latinLnBrk="0" hangingPunct="1">
              <a:lnSpc>
                <a:spcPts val="12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pPr marL="38100" marR="0" lvl="0" indent="0" algn="l" defTabSz="914400" rtl="0" eaLnBrk="1" fontAlgn="auto" latinLnBrk="0" hangingPunct="1">
                <a:lnSpc>
                  <a:spcPts val="124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155758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81070" y="82548"/>
            <a:ext cx="318135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>
                <a:solidFill>
                  <a:schemeClr val="accent1"/>
                </a:solidFill>
              </a:rPr>
              <a:t>Multi-Channel</a:t>
            </a:r>
            <a:r>
              <a:rPr spc="-65" dirty="0">
                <a:solidFill>
                  <a:schemeClr val="accent1"/>
                </a:solidFill>
              </a:rPr>
              <a:t> </a:t>
            </a:r>
            <a:r>
              <a:rPr spc="-5" dirty="0">
                <a:solidFill>
                  <a:schemeClr val="accent1"/>
                </a:solidFill>
              </a:rPr>
              <a:t>Network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782189" y="883094"/>
            <a:ext cx="294767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5275" marR="43180" lvl="0" indent="-25781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295275" algn="l"/>
                <a:tab pos="295910" algn="l"/>
              </a:tabLst>
              <a:defRPr/>
            </a:pPr>
            <a:r>
              <a:rPr kumimoji="0" sz="15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Peers </a:t>
            </a:r>
            <a:r>
              <a:rPr kumimoji="0" sz="15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1500" b="0" i="0" u="none" strike="noStrike" kern="1200" cap="none" spc="-7" normalizeH="0" baseline="-19444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0 </a:t>
            </a:r>
            <a:r>
              <a:rPr kumimoji="0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and </a:t>
            </a:r>
            <a:r>
              <a:rPr kumimoji="0" sz="15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1500" b="0" i="0" u="none" strike="noStrike" kern="1200" cap="none" spc="-7" normalizeH="0" baseline="-19444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3 </a:t>
            </a:r>
            <a:r>
              <a:rPr kumimoji="0" sz="15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connect </a:t>
            </a:r>
            <a:r>
              <a:rPr kumimoji="0" sz="15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to </a:t>
            </a:r>
            <a:r>
              <a:rPr kumimoji="0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the </a:t>
            </a:r>
            <a:r>
              <a:rPr kumimoji="0" sz="1500" b="0" i="0" u="none" strike="noStrike" kern="1200" cap="none" spc="-1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red  </a:t>
            </a:r>
            <a:r>
              <a:rPr kumimoji="0" sz="15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channel </a:t>
            </a:r>
            <a:r>
              <a:rPr kumimoji="0" sz="15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for </a:t>
            </a:r>
            <a:r>
              <a:rPr kumimoji="0" sz="15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chaincodes </a:t>
            </a:r>
            <a:r>
              <a:rPr kumimoji="0" sz="15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Y </a:t>
            </a:r>
            <a:r>
              <a:rPr kumimoji="0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and</a:t>
            </a:r>
            <a:r>
              <a:rPr kumimoji="0" sz="15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15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Z</a:t>
            </a:r>
            <a:endParaRPr kumimoji="0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782189" y="1568894"/>
            <a:ext cx="302958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5275" marR="43180" lvl="0" indent="-25781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295275" algn="l"/>
                <a:tab pos="295910" algn="l"/>
              </a:tabLst>
              <a:defRPr/>
            </a:pPr>
            <a:r>
              <a:rPr kumimoji="0" sz="15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Peers </a:t>
            </a:r>
            <a:r>
              <a:rPr kumimoji="0" sz="15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1500" b="0" i="0" u="none" strike="noStrike" kern="1200" cap="none" spc="-7" normalizeH="0" baseline="-19444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1 </a:t>
            </a:r>
            <a:r>
              <a:rPr kumimoji="0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and </a:t>
            </a:r>
            <a:r>
              <a:rPr kumimoji="0" sz="15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1500" b="0" i="0" u="none" strike="noStrike" kern="1200" cap="none" spc="-7" normalizeH="0" baseline="-19444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2 </a:t>
            </a:r>
            <a:r>
              <a:rPr kumimoji="0" sz="15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connect </a:t>
            </a:r>
            <a:r>
              <a:rPr kumimoji="0" sz="15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to </a:t>
            </a:r>
            <a:r>
              <a:rPr kumimoji="0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the </a:t>
            </a:r>
            <a:r>
              <a:rPr kumimoji="0" sz="1500" b="0" i="0" u="none" strike="noStrike" kern="1200" cap="none" spc="0" normalizeH="0" baseline="0" noProof="0" dirty="0">
                <a:ln>
                  <a:noFill/>
                </a:ln>
                <a:solidFill>
                  <a:srgbClr val="2163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blue  </a:t>
            </a:r>
            <a:r>
              <a:rPr kumimoji="0" sz="15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channel </a:t>
            </a:r>
            <a:r>
              <a:rPr kumimoji="0" sz="15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for </a:t>
            </a:r>
            <a:r>
              <a:rPr kumimoji="0" sz="15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chaincodes </a:t>
            </a:r>
            <a:r>
              <a:rPr kumimoji="0" sz="1500" b="0" i="0" u="none" strike="noStrike" kern="1200" cap="none" spc="0" normalizeH="0" baseline="0" noProof="0" dirty="0">
                <a:ln>
                  <a:noFill/>
                </a:ln>
                <a:solidFill>
                  <a:srgbClr val="2163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 </a:t>
            </a:r>
            <a:r>
              <a:rPr kumimoji="0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and</a:t>
            </a:r>
            <a:r>
              <a:rPr kumimoji="0" sz="15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1500" b="0" i="0" u="none" strike="noStrike" kern="1200" cap="none" spc="0" normalizeH="0" baseline="0" noProof="0" dirty="0">
                <a:ln>
                  <a:noFill/>
                </a:ln>
                <a:solidFill>
                  <a:srgbClr val="2163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B</a:t>
            </a:r>
            <a:endParaRPr kumimoji="0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013815" y="2597150"/>
            <a:ext cx="201930" cy="14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K</a:t>
            </a:r>
            <a:r>
              <a:rPr kumimoji="0" sz="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ey:</a:t>
            </a:r>
            <a:endParaRPr kumimoji="0" sz="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1619130" y="819153"/>
            <a:ext cx="4034154" cy="2762250"/>
            <a:chOff x="1619130" y="819153"/>
            <a:chExt cx="4034154" cy="2762250"/>
          </a:xfrm>
        </p:grpSpPr>
        <p:sp>
          <p:nvSpPr>
            <p:cNvPr id="7" name="object 7"/>
            <p:cNvSpPr/>
            <p:nvPr/>
          </p:nvSpPr>
          <p:spPr>
            <a:xfrm>
              <a:off x="1619130" y="819153"/>
              <a:ext cx="4034154" cy="2762250"/>
            </a:xfrm>
            <a:custGeom>
              <a:avLst/>
              <a:gdLst/>
              <a:ahLst/>
              <a:cxnLst/>
              <a:rect l="l" t="t" r="r" b="b"/>
              <a:pathLst>
                <a:path w="4034154" h="2762250">
                  <a:moveTo>
                    <a:pt x="3573322" y="0"/>
                  </a:moveTo>
                  <a:lnTo>
                    <a:pt x="460336" y="0"/>
                  </a:lnTo>
                  <a:lnTo>
                    <a:pt x="413269" y="2376"/>
                  </a:lnTo>
                  <a:lnTo>
                    <a:pt x="367561" y="9352"/>
                  </a:lnTo>
                  <a:lnTo>
                    <a:pt x="323445" y="20695"/>
                  </a:lnTo>
                  <a:lnTo>
                    <a:pt x="281151" y="36174"/>
                  </a:lnTo>
                  <a:lnTo>
                    <a:pt x="240911" y="55559"/>
                  </a:lnTo>
                  <a:lnTo>
                    <a:pt x="202956" y="78617"/>
                  </a:lnTo>
                  <a:lnTo>
                    <a:pt x="167518" y="105117"/>
                  </a:lnTo>
                  <a:lnTo>
                    <a:pt x="134827" y="134827"/>
                  </a:lnTo>
                  <a:lnTo>
                    <a:pt x="105117" y="167518"/>
                  </a:lnTo>
                  <a:lnTo>
                    <a:pt x="78617" y="202956"/>
                  </a:lnTo>
                  <a:lnTo>
                    <a:pt x="55559" y="240911"/>
                  </a:lnTo>
                  <a:lnTo>
                    <a:pt x="36174" y="281151"/>
                  </a:lnTo>
                  <a:lnTo>
                    <a:pt x="20695" y="323445"/>
                  </a:lnTo>
                  <a:lnTo>
                    <a:pt x="9352" y="367561"/>
                  </a:lnTo>
                  <a:lnTo>
                    <a:pt x="2376" y="413269"/>
                  </a:lnTo>
                  <a:lnTo>
                    <a:pt x="0" y="460336"/>
                  </a:lnTo>
                  <a:lnTo>
                    <a:pt x="0" y="2301646"/>
                  </a:lnTo>
                  <a:lnTo>
                    <a:pt x="2376" y="2348713"/>
                  </a:lnTo>
                  <a:lnTo>
                    <a:pt x="9352" y="2394421"/>
                  </a:lnTo>
                  <a:lnTo>
                    <a:pt x="20695" y="2438538"/>
                  </a:lnTo>
                  <a:lnTo>
                    <a:pt x="36174" y="2480832"/>
                  </a:lnTo>
                  <a:lnTo>
                    <a:pt x="55559" y="2521072"/>
                  </a:lnTo>
                  <a:lnTo>
                    <a:pt x="78617" y="2559027"/>
                  </a:lnTo>
                  <a:lnTo>
                    <a:pt x="105117" y="2594465"/>
                  </a:lnTo>
                  <a:lnTo>
                    <a:pt x="134827" y="2627155"/>
                  </a:lnTo>
                  <a:lnTo>
                    <a:pt x="167518" y="2656866"/>
                  </a:lnTo>
                  <a:lnTo>
                    <a:pt x="202956" y="2683366"/>
                  </a:lnTo>
                  <a:lnTo>
                    <a:pt x="240911" y="2706423"/>
                  </a:lnTo>
                  <a:lnTo>
                    <a:pt x="281151" y="2725808"/>
                  </a:lnTo>
                  <a:lnTo>
                    <a:pt x="323445" y="2741287"/>
                  </a:lnTo>
                  <a:lnTo>
                    <a:pt x="367561" y="2752631"/>
                  </a:lnTo>
                  <a:lnTo>
                    <a:pt x="413269" y="2759606"/>
                  </a:lnTo>
                  <a:lnTo>
                    <a:pt x="460336" y="2761983"/>
                  </a:lnTo>
                  <a:lnTo>
                    <a:pt x="3573322" y="2761983"/>
                  </a:lnTo>
                  <a:lnTo>
                    <a:pt x="3620390" y="2759606"/>
                  </a:lnTo>
                  <a:lnTo>
                    <a:pt x="3666098" y="2752631"/>
                  </a:lnTo>
                  <a:lnTo>
                    <a:pt x="3710215" y="2741287"/>
                  </a:lnTo>
                  <a:lnTo>
                    <a:pt x="3752510" y="2725808"/>
                  </a:lnTo>
                  <a:lnTo>
                    <a:pt x="3792751" y="2706423"/>
                  </a:lnTo>
                  <a:lnTo>
                    <a:pt x="3830707" y="2683366"/>
                  </a:lnTo>
                  <a:lnTo>
                    <a:pt x="3866146" y="2656866"/>
                  </a:lnTo>
                  <a:lnTo>
                    <a:pt x="3898838" y="2627155"/>
                  </a:lnTo>
                  <a:lnTo>
                    <a:pt x="3928550" y="2594465"/>
                  </a:lnTo>
                  <a:lnTo>
                    <a:pt x="3955051" y="2559027"/>
                  </a:lnTo>
                  <a:lnTo>
                    <a:pt x="3978110" y="2521072"/>
                  </a:lnTo>
                  <a:lnTo>
                    <a:pt x="3997495" y="2480832"/>
                  </a:lnTo>
                  <a:lnTo>
                    <a:pt x="4012975" y="2438538"/>
                  </a:lnTo>
                  <a:lnTo>
                    <a:pt x="4024319" y="2394421"/>
                  </a:lnTo>
                  <a:lnTo>
                    <a:pt x="4031295" y="2348713"/>
                  </a:lnTo>
                  <a:lnTo>
                    <a:pt x="4033672" y="2301646"/>
                  </a:lnTo>
                  <a:lnTo>
                    <a:pt x="4033672" y="460336"/>
                  </a:lnTo>
                  <a:lnTo>
                    <a:pt x="4031295" y="413269"/>
                  </a:lnTo>
                  <a:lnTo>
                    <a:pt x="4024319" y="367561"/>
                  </a:lnTo>
                  <a:lnTo>
                    <a:pt x="4012975" y="323445"/>
                  </a:lnTo>
                  <a:lnTo>
                    <a:pt x="3997495" y="281151"/>
                  </a:lnTo>
                  <a:lnTo>
                    <a:pt x="3978110" y="240911"/>
                  </a:lnTo>
                  <a:lnTo>
                    <a:pt x="3955051" y="202956"/>
                  </a:lnTo>
                  <a:lnTo>
                    <a:pt x="3928550" y="167518"/>
                  </a:lnTo>
                  <a:lnTo>
                    <a:pt x="3898838" y="134827"/>
                  </a:lnTo>
                  <a:lnTo>
                    <a:pt x="3866146" y="105117"/>
                  </a:lnTo>
                  <a:lnTo>
                    <a:pt x="3830707" y="78617"/>
                  </a:lnTo>
                  <a:lnTo>
                    <a:pt x="3792751" y="55559"/>
                  </a:lnTo>
                  <a:lnTo>
                    <a:pt x="3752510" y="36174"/>
                  </a:lnTo>
                  <a:lnTo>
                    <a:pt x="3710215" y="20695"/>
                  </a:lnTo>
                  <a:lnTo>
                    <a:pt x="3666098" y="9352"/>
                  </a:lnTo>
                  <a:lnTo>
                    <a:pt x="3620390" y="2376"/>
                  </a:lnTo>
                  <a:lnTo>
                    <a:pt x="3573322" y="0"/>
                  </a:lnTo>
                  <a:close/>
                </a:path>
              </a:pathLst>
            </a:custGeom>
            <a:solidFill>
              <a:srgbClr val="E6E0EC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" name="object 8"/>
            <p:cNvSpPr/>
            <p:nvPr/>
          </p:nvSpPr>
          <p:spPr>
            <a:xfrm>
              <a:off x="1693100" y="1719490"/>
              <a:ext cx="432434" cy="114300"/>
            </a:xfrm>
            <a:custGeom>
              <a:avLst/>
              <a:gdLst/>
              <a:ahLst/>
              <a:cxnLst/>
              <a:rect l="l" t="t" r="r" b="b"/>
              <a:pathLst>
                <a:path w="432435" h="114300">
                  <a:moveTo>
                    <a:pt x="109105" y="0"/>
                  </a:moveTo>
                  <a:lnTo>
                    <a:pt x="0" y="0"/>
                  </a:lnTo>
                  <a:lnTo>
                    <a:pt x="0" y="114300"/>
                  </a:lnTo>
                  <a:lnTo>
                    <a:pt x="109105" y="114300"/>
                  </a:lnTo>
                  <a:lnTo>
                    <a:pt x="109105" y="0"/>
                  </a:lnTo>
                  <a:close/>
                </a:path>
                <a:path w="432435" h="114300">
                  <a:moveTo>
                    <a:pt x="271805" y="0"/>
                  </a:moveTo>
                  <a:lnTo>
                    <a:pt x="162699" y="0"/>
                  </a:lnTo>
                  <a:lnTo>
                    <a:pt x="162699" y="114300"/>
                  </a:lnTo>
                  <a:lnTo>
                    <a:pt x="271805" y="114300"/>
                  </a:lnTo>
                  <a:lnTo>
                    <a:pt x="271805" y="0"/>
                  </a:lnTo>
                  <a:close/>
                </a:path>
                <a:path w="432435" h="114300">
                  <a:moveTo>
                    <a:pt x="432028" y="0"/>
                  </a:moveTo>
                  <a:lnTo>
                    <a:pt x="322922" y="0"/>
                  </a:lnTo>
                  <a:lnTo>
                    <a:pt x="322922" y="114300"/>
                  </a:lnTo>
                  <a:lnTo>
                    <a:pt x="432028" y="114300"/>
                  </a:lnTo>
                  <a:lnTo>
                    <a:pt x="432028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1802211" y="1776638"/>
              <a:ext cx="213995" cy="0"/>
            </a:xfrm>
            <a:custGeom>
              <a:avLst/>
              <a:gdLst/>
              <a:ahLst/>
              <a:cxnLst/>
              <a:rect l="l" t="t" r="r" b="b"/>
              <a:pathLst>
                <a:path w="213994">
                  <a:moveTo>
                    <a:pt x="0" y="0"/>
                  </a:moveTo>
                  <a:lnTo>
                    <a:pt x="213804" y="0"/>
                  </a:lnTo>
                </a:path>
              </a:pathLst>
            </a:custGeom>
            <a:ln w="1905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50307" y="1007363"/>
              <a:ext cx="713231" cy="713231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54880" y="1046987"/>
              <a:ext cx="771143" cy="725423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4806160" y="1040256"/>
              <a:ext cx="598805" cy="598805"/>
            </a:xfrm>
            <a:custGeom>
              <a:avLst/>
              <a:gdLst/>
              <a:ahLst/>
              <a:cxnLst/>
              <a:rect l="l" t="t" r="r" b="b"/>
              <a:pathLst>
                <a:path w="598804" h="598805">
                  <a:moveTo>
                    <a:pt x="498500" y="0"/>
                  </a:moveTo>
                  <a:lnTo>
                    <a:pt x="99707" y="0"/>
                  </a:lnTo>
                  <a:lnTo>
                    <a:pt x="60896" y="7835"/>
                  </a:lnTo>
                  <a:lnTo>
                    <a:pt x="29203" y="29203"/>
                  </a:lnTo>
                  <a:lnTo>
                    <a:pt x="7835" y="60896"/>
                  </a:lnTo>
                  <a:lnTo>
                    <a:pt x="0" y="99707"/>
                  </a:lnTo>
                  <a:lnTo>
                    <a:pt x="0" y="498500"/>
                  </a:lnTo>
                  <a:lnTo>
                    <a:pt x="7835" y="537311"/>
                  </a:lnTo>
                  <a:lnTo>
                    <a:pt x="29203" y="569004"/>
                  </a:lnTo>
                  <a:lnTo>
                    <a:pt x="60896" y="590372"/>
                  </a:lnTo>
                  <a:lnTo>
                    <a:pt x="99707" y="598208"/>
                  </a:lnTo>
                  <a:lnTo>
                    <a:pt x="498500" y="598208"/>
                  </a:lnTo>
                  <a:lnTo>
                    <a:pt x="537303" y="590372"/>
                  </a:lnTo>
                  <a:lnTo>
                    <a:pt x="568993" y="569004"/>
                  </a:lnTo>
                  <a:lnTo>
                    <a:pt x="590360" y="537311"/>
                  </a:lnTo>
                  <a:lnTo>
                    <a:pt x="598195" y="498500"/>
                  </a:lnTo>
                  <a:lnTo>
                    <a:pt x="598195" y="99707"/>
                  </a:lnTo>
                  <a:lnTo>
                    <a:pt x="590360" y="60896"/>
                  </a:lnTo>
                  <a:lnTo>
                    <a:pt x="568993" y="29203"/>
                  </a:lnTo>
                  <a:lnTo>
                    <a:pt x="537303" y="7835"/>
                  </a:lnTo>
                  <a:lnTo>
                    <a:pt x="498500" y="0"/>
                  </a:lnTo>
                  <a:close/>
                </a:path>
              </a:pathLst>
            </a:custGeom>
            <a:solidFill>
              <a:srgbClr val="1F497D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4806160" y="1040256"/>
              <a:ext cx="598805" cy="598805"/>
            </a:xfrm>
            <a:custGeom>
              <a:avLst/>
              <a:gdLst/>
              <a:ahLst/>
              <a:cxnLst/>
              <a:rect l="l" t="t" r="r" b="b"/>
              <a:pathLst>
                <a:path w="598804" h="598805">
                  <a:moveTo>
                    <a:pt x="0" y="99707"/>
                  </a:moveTo>
                  <a:lnTo>
                    <a:pt x="7835" y="60896"/>
                  </a:lnTo>
                  <a:lnTo>
                    <a:pt x="29203" y="29203"/>
                  </a:lnTo>
                  <a:lnTo>
                    <a:pt x="60896" y="7835"/>
                  </a:lnTo>
                  <a:lnTo>
                    <a:pt x="99707" y="0"/>
                  </a:lnTo>
                  <a:lnTo>
                    <a:pt x="498500" y="0"/>
                  </a:lnTo>
                  <a:lnTo>
                    <a:pt x="537303" y="7835"/>
                  </a:lnTo>
                  <a:lnTo>
                    <a:pt x="568993" y="29203"/>
                  </a:lnTo>
                  <a:lnTo>
                    <a:pt x="590360" y="60896"/>
                  </a:lnTo>
                  <a:lnTo>
                    <a:pt x="598195" y="99707"/>
                  </a:lnTo>
                  <a:lnTo>
                    <a:pt x="598195" y="498500"/>
                  </a:lnTo>
                  <a:lnTo>
                    <a:pt x="590360" y="537311"/>
                  </a:lnTo>
                  <a:lnTo>
                    <a:pt x="568993" y="569004"/>
                  </a:lnTo>
                  <a:lnTo>
                    <a:pt x="537303" y="590372"/>
                  </a:lnTo>
                  <a:lnTo>
                    <a:pt x="498500" y="598208"/>
                  </a:lnTo>
                  <a:lnTo>
                    <a:pt x="99707" y="598208"/>
                  </a:lnTo>
                  <a:lnTo>
                    <a:pt x="60896" y="590372"/>
                  </a:lnTo>
                  <a:lnTo>
                    <a:pt x="29203" y="569004"/>
                  </a:lnTo>
                  <a:lnTo>
                    <a:pt x="7835" y="537311"/>
                  </a:lnTo>
                  <a:lnTo>
                    <a:pt x="0" y="498500"/>
                  </a:lnTo>
                  <a:lnTo>
                    <a:pt x="0" y="99707"/>
                  </a:lnTo>
                  <a:close/>
                </a:path>
              </a:pathLst>
            </a:custGeom>
            <a:ln w="28575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4489762" y="1123970"/>
            <a:ext cx="6515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>
                <a:tab pos="311785" algn="l"/>
                <a:tab pos="488950" algn="l"/>
              </a:tabLst>
              <a:defRPr/>
            </a:pPr>
            <a:r>
              <a:rPr kumimoji="0" sz="2400" b="0" i="0" u="heavy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1F497D"/>
                  </a:solidFill>
                </a:uFill>
                <a:latin typeface="Calibri"/>
                <a:ea typeface="+mn-ea"/>
                <a:cs typeface="Calibri"/>
              </a:rPr>
              <a:t> 	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	E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115958" y="1300754"/>
            <a:ext cx="12827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2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816381" y="3592069"/>
            <a:ext cx="176276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Hyperledger </a:t>
            </a:r>
            <a:r>
              <a:rPr kumimoji="0" sz="12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Fabric</a:t>
            </a:r>
            <a:r>
              <a:rPr kumimoji="0" sz="12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Network</a:t>
            </a: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1662118" y="2027168"/>
            <a:ext cx="375920" cy="367665"/>
            <a:chOff x="1662118" y="2027168"/>
            <a:chExt cx="375920" cy="367665"/>
          </a:xfrm>
        </p:grpSpPr>
        <p:sp>
          <p:nvSpPr>
            <p:cNvPr id="18" name="object 18"/>
            <p:cNvSpPr/>
            <p:nvPr/>
          </p:nvSpPr>
          <p:spPr>
            <a:xfrm>
              <a:off x="1674818" y="2039871"/>
              <a:ext cx="350520" cy="342265"/>
            </a:xfrm>
            <a:custGeom>
              <a:avLst/>
              <a:gdLst/>
              <a:ahLst/>
              <a:cxnLst/>
              <a:rect l="l" t="t" r="r" b="b"/>
              <a:pathLst>
                <a:path w="350519" h="342264">
                  <a:moveTo>
                    <a:pt x="350354" y="0"/>
                  </a:moveTo>
                  <a:lnTo>
                    <a:pt x="0" y="0"/>
                  </a:lnTo>
                  <a:lnTo>
                    <a:pt x="0" y="342036"/>
                  </a:lnTo>
                  <a:lnTo>
                    <a:pt x="293344" y="342036"/>
                  </a:lnTo>
                  <a:lnTo>
                    <a:pt x="350354" y="285026"/>
                  </a:lnTo>
                  <a:lnTo>
                    <a:pt x="350354" y="0"/>
                  </a:lnTo>
                  <a:close/>
                </a:path>
              </a:pathLst>
            </a:custGeom>
            <a:solidFill>
              <a:srgbClr val="F7AD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" name="object 19"/>
            <p:cNvSpPr/>
            <p:nvPr/>
          </p:nvSpPr>
          <p:spPr>
            <a:xfrm>
              <a:off x="1968163" y="2324895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>
                  <a:moveTo>
                    <a:pt x="57010" y="0"/>
                  </a:moveTo>
                  <a:lnTo>
                    <a:pt x="11404" y="11404"/>
                  </a:lnTo>
                  <a:lnTo>
                    <a:pt x="0" y="57010"/>
                  </a:lnTo>
                  <a:lnTo>
                    <a:pt x="57010" y="0"/>
                  </a:lnTo>
                  <a:close/>
                </a:path>
              </a:pathLst>
            </a:custGeom>
            <a:solidFill>
              <a:srgbClr val="C78BCD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" name="object 20"/>
            <p:cNvSpPr/>
            <p:nvPr/>
          </p:nvSpPr>
          <p:spPr>
            <a:xfrm>
              <a:off x="1674818" y="2039868"/>
              <a:ext cx="350520" cy="342265"/>
            </a:xfrm>
            <a:custGeom>
              <a:avLst/>
              <a:gdLst/>
              <a:ahLst/>
              <a:cxnLst/>
              <a:rect l="l" t="t" r="r" b="b"/>
              <a:pathLst>
                <a:path w="350519" h="342264">
                  <a:moveTo>
                    <a:pt x="293344" y="342036"/>
                  </a:moveTo>
                  <a:lnTo>
                    <a:pt x="304749" y="296430"/>
                  </a:lnTo>
                  <a:lnTo>
                    <a:pt x="350354" y="285026"/>
                  </a:lnTo>
                  <a:lnTo>
                    <a:pt x="293344" y="342036"/>
                  </a:lnTo>
                  <a:lnTo>
                    <a:pt x="0" y="342036"/>
                  </a:lnTo>
                  <a:lnTo>
                    <a:pt x="0" y="0"/>
                  </a:lnTo>
                  <a:lnTo>
                    <a:pt x="350354" y="0"/>
                  </a:lnTo>
                  <a:lnTo>
                    <a:pt x="350354" y="285026"/>
                  </a:lnTo>
                </a:path>
              </a:pathLst>
            </a:custGeom>
            <a:ln w="25400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1797988" y="2069100"/>
            <a:ext cx="10413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P</a:t>
            </a: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2138165" y="1684020"/>
            <a:ext cx="391795" cy="370840"/>
            <a:chOff x="2138165" y="1684020"/>
            <a:chExt cx="391795" cy="370840"/>
          </a:xfrm>
        </p:grpSpPr>
        <p:pic>
          <p:nvPicPr>
            <p:cNvPr id="23" name="object 2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38165" y="1684020"/>
              <a:ext cx="391661" cy="370325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202171" y="1732788"/>
              <a:ext cx="288031" cy="304799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2194303" y="1716529"/>
              <a:ext cx="278130" cy="256540"/>
            </a:xfrm>
            <a:custGeom>
              <a:avLst/>
              <a:gdLst/>
              <a:ahLst/>
              <a:cxnLst/>
              <a:rect l="l" t="t" r="r" b="b"/>
              <a:pathLst>
                <a:path w="278130" h="256539">
                  <a:moveTo>
                    <a:pt x="234835" y="0"/>
                  </a:moveTo>
                  <a:lnTo>
                    <a:pt x="42697" y="0"/>
                  </a:lnTo>
                  <a:lnTo>
                    <a:pt x="26076" y="3354"/>
                  </a:lnTo>
                  <a:lnTo>
                    <a:pt x="12504" y="12504"/>
                  </a:lnTo>
                  <a:lnTo>
                    <a:pt x="3354" y="26076"/>
                  </a:lnTo>
                  <a:lnTo>
                    <a:pt x="0" y="42697"/>
                  </a:lnTo>
                  <a:lnTo>
                    <a:pt x="0" y="213474"/>
                  </a:lnTo>
                  <a:lnTo>
                    <a:pt x="3354" y="230095"/>
                  </a:lnTo>
                  <a:lnTo>
                    <a:pt x="12504" y="243666"/>
                  </a:lnTo>
                  <a:lnTo>
                    <a:pt x="26076" y="252816"/>
                  </a:lnTo>
                  <a:lnTo>
                    <a:pt x="42697" y="256171"/>
                  </a:lnTo>
                  <a:lnTo>
                    <a:pt x="234835" y="256171"/>
                  </a:lnTo>
                  <a:lnTo>
                    <a:pt x="251456" y="252816"/>
                  </a:lnTo>
                  <a:lnTo>
                    <a:pt x="265028" y="243666"/>
                  </a:lnTo>
                  <a:lnTo>
                    <a:pt x="274178" y="230095"/>
                  </a:lnTo>
                  <a:lnTo>
                    <a:pt x="277533" y="213474"/>
                  </a:lnTo>
                  <a:lnTo>
                    <a:pt x="277533" y="42697"/>
                  </a:lnTo>
                  <a:lnTo>
                    <a:pt x="274178" y="26076"/>
                  </a:lnTo>
                  <a:lnTo>
                    <a:pt x="265028" y="12504"/>
                  </a:lnTo>
                  <a:lnTo>
                    <a:pt x="251456" y="3354"/>
                  </a:lnTo>
                  <a:lnTo>
                    <a:pt x="234835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" name="object 26"/>
            <p:cNvSpPr/>
            <p:nvPr/>
          </p:nvSpPr>
          <p:spPr>
            <a:xfrm>
              <a:off x="2194303" y="1716529"/>
              <a:ext cx="278130" cy="256540"/>
            </a:xfrm>
            <a:custGeom>
              <a:avLst/>
              <a:gdLst/>
              <a:ahLst/>
              <a:cxnLst/>
              <a:rect l="l" t="t" r="r" b="b"/>
              <a:pathLst>
                <a:path w="278130" h="256539">
                  <a:moveTo>
                    <a:pt x="0" y="42697"/>
                  </a:moveTo>
                  <a:lnTo>
                    <a:pt x="3354" y="26076"/>
                  </a:lnTo>
                  <a:lnTo>
                    <a:pt x="12504" y="12504"/>
                  </a:lnTo>
                  <a:lnTo>
                    <a:pt x="26076" y="3354"/>
                  </a:lnTo>
                  <a:lnTo>
                    <a:pt x="42697" y="0"/>
                  </a:lnTo>
                  <a:lnTo>
                    <a:pt x="234835" y="0"/>
                  </a:lnTo>
                  <a:lnTo>
                    <a:pt x="251456" y="3354"/>
                  </a:lnTo>
                  <a:lnTo>
                    <a:pt x="265028" y="12504"/>
                  </a:lnTo>
                  <a:lnTo>
                    <a:pt x="274178" y="26076"/>
                  </a:lnTo>
                  <a:lnTo>
                    <a:pt x="277533" y="42697"/>
                  </a:lnTo>
                  <a:lnTo>
                    <a:pt x="277533" y="213474"/>
                  </a:lnTo>
                  <a:lnTo>
                    <a:pt x="274178" y="230095"/>
                  </a:lnTo>
                  <a:lnTo>
                    <a:pt x="265028" y="243666"/>
                  </a:lnTo>
                  <a:lnTo>
                    <a:pt x="251456" y="252816"/>
                  </a:lnTo>
                  <a:lnTo>
                    <a:pt x="234835" y="256171"/>
                  </a:lnTo>
                  <a:lnTo>
                    <a:pt x="42697" y="256171"/>
                  </a:lnTo>
                  <a:lnTo>
                    <a:pt x="26076" y="252816"/>
                  </a:lnTo>
                  <a:lnTo>
                    <a:pt x="12504" y="243666"/>
                  </a:lnTo>
                  <a:lnTo>
                    <a:pt x="3354" y="230095"/>
                  </a:lnTo>
                  <a:lnTo>
                    <a:pt x="0" y="213474"/>
                  </a:lnTo>
                  <a:lnTo>
                    <a:pt x="0" y="42697"/>
                  </a:lnTo>
                  <a:close/>
                </a:path>
              </a:pathLst>
            </a:custGeom>
            <a:ln w="2857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2293698" y="1761430"/>
            <a:ext cx="76835" cy="1517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2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80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Y</a:t>
            </a:r>
            <a:endParaRPr kumimoji="0" sz="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2339333" y="1752600"/>
            <a:ext cx="367665" cy="368935"/>
            <a:chOff x="2339333" y="1752600"/>
            <a:chExt cx="367665" cy="368935"/>
          </a:xfrm>
        </p:grpSpPr>
        <p:pic>
          <p:nvPicPr>
            <p:cNvPr id="29" name="object 2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339333" y="1752600"/>
              <a:ext cx="367277" cy="368807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92680" y="1801368"/>
              <a:ext cx="284975" cy="304799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2395360" y="1784494"/>
              <a:ext cx="252729" cy="256540"/>
            </a:xfrm>
            <a:custGeom>
              <a:avLst/>
              <a:gdLst/>
              <a:ahLst/>
              <a:cxnLst/>
              <a:rect l="l" t="t" r="r" b="b"/>
              <a:pathLst>
                <a:path w="252730" h="256539">
                  <a:moveTo>
                    <a:pt x="210248" y="0"/>
                  </a:moveTo>
                  <a:lnTo>
                    <a:pt x="42049" y="0"/>
                  </a:lnTo>
                  <a:lnTo>
                    <a:pt x="25679" y="3303"/>
                  </a:lnTo>
                  <a:lnTo>
                    <a:pt x="12314" y="12314"/>
                  </a:lnTo>
                  <a:lnTo>
                    <a:pt x="3303" y="25679"/>
                  </a:lnTo>
                  <a:lnTo>
                    <a:pt x="0" y="42049"/>
                  </a:lnTo>
                  <a:lnTo>
                    <a:pt x="0" y="214109"/>
                  </a:lnTo>
                  <a:lnTo>
                    <a:pt x="3303" y="230479"/>
                  </a:lnTo>
                  <a:lnTo>
                    <a:pt x="12314" y="243844"/>
                  </a:lnTo>
                  <a:lnTo>
                    <a:pt x="25679" y="252855"/>
                  </a:lnTo>
                  <a:lnTo>
                    <a:pt x="42049" y="256158"/>
                  </a:lnTo>
                  <a:lnTo>
                    <a:pt x="210248" y="256158"/>
                  </a:lnTo>
                  <a:lnTo>
                    <a:pt x="226618" y="252855"/>
                  </a:lnTo>
                  <a:lnTo>
                    <a:pt x="239983" y="243844"/>
                  </a:lnTo>
                  <a:lnTo>
                    <a:pt x="248994" y="230479"/>
                  </a:lnTo>
                  <a:lnTo>
                    <a:pt x="252298" y="214109"/>
                  </a:lnTo>
                  <a:lnTo>
                    <a:pt x="252298" y="42049"/>
                  </a:lnTo>
                  <a:lnTo>
                    <a:pt x="248994" y="25679"/>
                  </a:lnTo>
                  <a:lnTo>
                    <a:pt x="239983" y="12314"/>
                  </a:lnTo>
                  <a:lnTo>
                    <a:pt x="226618" y="3303"/>
                  </a:lnTo>
                  <a:lnTo>
                    <a:pt x="210248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2" name="object 32"/>
            <p:cNvSpPr/>
            <p:nvPr/>
          </p:nvSpPr>
          <p:spPr>
            <a:xfrm>
              <a:off x="2395360" y="1784494"/>
              <a:ext cx="252729" cy="256540"/>
            </a:xfrm>
            <a:custGeom>
              <a:avLst/>
              <a:gdLst/>
              <a:ahLst/>
              <a:cxnLst/>
              <a:rect l="l" t="t" r="r" b="b"/>
              <a:pathLst>
                <a:path w="252730" h="256539">
                  <a:moveTo>
                    <a:pt x="0" y="42049"/>
                  </a:moveTo>
                  <a:lnTo>
                    <a:pt x="3303" y="25679"/>
                  </a:lnTo>
                  <a:lnTo>
                    <a:pt x="12314" y="12314"/>
                  </a:lnTo>
                  <a:lnTo>
                    <a:pt x="25679" y="3303"/>
                  </a:lnTo>
                  <a:lnTo>
                    <a:pt x="42049" y="0"/>
                  </a:lnTo>
                  <a:lnTo>
                    <a:pt x="210248" y="0"/>
                  </a:lnTo>
                  <a:lnTo>
                    <a:pt x="226618" y="3303"/>
                  </a:lnTo>
                  <a:lnTo>
                    <a:pt x="239983" y="12314"/>
                  </a:lnTo>
                  <a:lnTo>
                    <a:pt x="248994" y="25679"/>
                  </a:lnTo>
                  <a:lnTo>
                    <a:pt x="252298" y="42049"/>
                  </a:lnTo>
                  <a:lnTo>
                    <a:pt x="252298" y="214109"/>
                  </a:lnTo>
                  <a:lnTo>
                    <a:pt x="248994" y="230479"/>
                  </a:lnTo>
                  <a:lnTo>
                    <a:pt x="239983" y="243844"/>
                  </a:lnTo>
                  <a:lnTo>
                    <a:pt x="226618" y="252855"/>
                  </a:lnTo>
                  <a:lnTo>
                    <a:pt x="210248" y="256158"/>
                  </a:lnTo>
                  <a:lnTo>
                    <a:pt x="42049" y="256158"/>
                  </a:lnTo>
                  <a:lnTo>
                    <a:pt x="25679" y="252855"/>
                  </a:lnTo>
                  <a:lnTo>
                    <a:pt x="12314" y="243844"/>
                  </a:lnTo>
                  <a:lnTo>
                    <a:pt x="3303" y="230479"/>
                  </a:lnTo>
                  <a:lnTo>
                    <a:pt x="0" y="214109"/>
                  </a:lnTo>
                  <a:lnTo>
                    <a:pt x="0" y="42049"/>
                  </a:lnTo>
                  <a:close/>
                </a:path>
              </a:pathLst>
            </a:custGeom>
            <a:ln w="2857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2484203" y="1829390"/>
            <a:ext cx="74930" cy="1517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2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80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Z</a:t>
            </a:r>
            <a:endParaRPr kumimoji="0" sz="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2147309" y="3107429"/>
            <a:ext cx="391795" cy="370840"/>
            <a:chOff x="2147309" y="3107429"/>
            <a:chExt cx="391795" cy="370840"/>
          </a:xfrm>
        </p:grpSpPr>
        <p:pic>
          <p:nvPicPr>
            <p:cNvPr id="35" name="object 3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147309" y="3107429"/>
              <a:ext cx="391661" cy="370325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206744" y="3156204"/>
              <a:ext cx="297175" cy="304799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2203456" y="3140147"/>
              <a:ext cx="278130" cy="256540"/>
            </a:xfrm>
            <a:custGeom>
              <a:avLst/>
              <a:gdLst/>
              <a:ahLst/>
              <a:cxnLst/>
              <a:rect l="l" t="t" r="r" b="b"/>
              <a:pathLst>
                <a:path w="278130" h="256539">
                  <a:moveTo>
                    <a:pt x="234835" y="0"/>
                  </a:moveTo>
                  <a:lnTo>
                    <a:pt x="42697" y="0"/>
                  </a:lnTo>
                  <a:lnTo>
                    <a:pt x="26076" y="3354"/>
                  </a:lnTo>
                  <a:lnTo>
                    <a:pt x="12504" y="12504"/>
                  </a:lnTo>
                  <a:lnTo>
                    <a:pt x="3354" y="26076"/>
                  </a:lnTo>
                  <a:lnTo>
                    <a:pt x="0" y="42697"/>
                  </a:lnTo>
                  <a:lnTo>
                    <a:pt x="0" y="213474"/>
                  </a:lnTo>
                  <a:lnTo>
                    <a:pt x="3354" y="230095"/>
                  </a:lnTo>
                  <a:lnTo>
                    <a:pt x="12504" y="243666"/>
                  </a:lnTo>
                  <a:lnTo>
                    <a:pt x="26076" y="252816"/>
                  </a:lnTo>
                  <a:lnTo>
                    <a:pt x="42697" y="256171"/>
                  </a:lnTo>
                  <a:lnTo>
                    <a:pt x="234835" y="256171"/>
                  </a:lnTo>
                  <a:lnTo>
                    <a:pt x="251456" y="252816"/>
                  </a:lnTo>
                  <a:lnTo>
                    <a:pt x="265028" y="243666"/>
                  </a:lnTo>
                  <a:lnTo>
                    <a:pt x="274178" y="230095"/>
                  </a:lnTo>
                  <a:lnTo>
                    <a:pt x="277533" y="213474"/>
                  </a:lnTo>
                  <a:lnTo>
                    <a:pt x="277533" y="42697"/>
                  </a:lnTo>
                  <a:lnTo>
                    <a:pt x="274178" y="26076"/>
                  </a:lnTo>
                  <a:lnTo>
                    <a:pt x="265028" y="12504"/>
                  </a:lnTo>
                  <a:lnTo>
                    <a:pt x="251456" y="3354"/>
                  </a:lnTo>
                  <a:lnTo>
                    <a:pt x="234835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8" name="object 38"/>
            <p:cNvSpPr/>
            <p:nvPr/>
          </p:nvSpPr>
          <p:spPr>
            <a:xfrm>
              <a:off x="2203456" y="3140147"/>
              <a:ext cx="278130" cy="256540"/>
            </a:xfrm>
            <a:custGeom>
              <a:avLst/>
              <a:gdLst/>
              <a:ahLst/>
              <a:cxnLst/>
              <a:rect l="l" t="t" r="r" b="b"/>
              <a:pathLst>
                <a:path w="278130" h="256539">
                  <a:moveTo>
                    <a:pt x="0" y="42697"/>
                  </a:moveTo>
                  <a:lnTo>
                    <a:pt x="3354" y="26076"/>
                  </a:lnTo>
                  <a:lnTo>
                    <a:pt x="12504" y="12504"/>
                  </a:lnTo>
                  <a:lnTo>
                    <a:pt x="26076" y="3354"/>
                  </a:lnTo>
                  <a:lnTo>
                    <a:pt x="42697" y="0"/>
                  </a:lnTo>
                  <a:lnTo>
                    <a:pt x="234835" y="0"/>
                  </a:lnTo>
                  <a:lnTo>
                    <a:pt x="251456" y="3354"/>
                  </a:lnTo>
                  <a:lnTo>
                    <a:pt x="265028" y="12504"/>
                  </a:lnTo>
                  <a:lnTo>
                    <a:pt x="274178" y="26076"/>
                  </a:lnTo>
                  <a:lnTo>
                    <a:pt x="277533" y="42697"/>
                  </a:lnTo>
                  <a:lnTo>
                    <a:pt x="277533" y="213474"/>
                  </a:lnTo>
                  <a:lnTo>
                    <a:pt x="274178" y="230095"/>
                  </a:lnTo>
                  <a:lnTo>
                    <a:pt x="265028" y="243666"/>
                  </a:lnTo>
                  <a:lnTo>
                    <a:pt x="251456" y="252816"/>
                  </a:lnTo>
                  <a:lnTo>
                    <a:pt x="234835" y="256171"/>
                  </a:lnTo>
                  <a:lnTo>
                    <a:pt x="42697" y="256171"/>
                  </a:lnTo>
                  <a:lnTo>
                    <a:pt x="26076" y="252816"/>
                  </a:lnTo>
                  <a:lnTo>
                    <a:pt x="12504" y="243666"/>
                  </a:lnTo>
                  <a:lnTo>
                    <a:pt x="3354" y="230095"/>
                  </a:lnTo>
                  <a:lnTo>
                    <a:pt x="0" y="213474"/>
                  </a:lnTo>
                  <a:lnTo>
                    <a:pt x="0" y="42697"/>
                  </a:lnTo>
                  <a:close/>
                </a:path>
              </a:pathLst>
            </a:custGeom>
            <a:ln w="28575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39" name="object 39"/>
          <p:cNvSpPr txBox="1"/>
          <p:nvPr/>
        </p:nvSpPr>
        <p:spPr>
          <a:xfrm>
            <a:off x="2298279" y="3185047"/>
            <a:ext cx="86360" cy="1517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2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80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endParaRPr kumimoji="0" sz="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2348477" y="3176009"/>
            <a:ext cx="367665" cy="370840"/>
            <a:chOff x="2348477" y="3176009"/>
            <a:chExt cx="367665" cy="370840"/>
          </a:xfrm>
        </p:grpSpPr>
        <p:pic>
          <p:nvPicPr>
            <p:cNvPr id="41" name="object 4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348477" y="3176009"/>
              <a:ext cx="367277" cy="370326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398767" y="3224784"/>
              <a:ext cx="294127" cy="304799"/>
            </a:xfrm>
            <a:prstGeom prst="rect">
              <a:avLst/>
            </a:prstGeom>
          </p:spPr>
        </p:pic>
        <p:sp>
          <p:nvSpPr>
            <p:cNvPr id="43" name="object 43"/>
            <p:cNvSpPr/>
            <p:nvPr/>
          </p:nvSpPr>
          <p:spPr>
            <a:xfrm>
              <a:off x="2404513" y="3208112"/>
              <a:ext cx="252729" cy="256540"/>
            </a:xfrm>
            <a:custGeom>
              <a:avLst/>
              <a:gdLst/>
              <a:ahLst/>
              <a:cxnLst/>
              <a:rect l="l" t="t" r="r" b="b"/>
              <a:pathLst>
                <a:path w="252730" h="256539">
                  <a:moveTo>
                    <a:pt x="210248" y="0"/>
                  </a:moveTo>
                  <a:lnTo>
                    <a:pt x="42049" y="0"/>
                  </a:lnTo>
                  <a:lnTo>
                    <a:pt x="25679" y="3303"/>
                  </a:lnTo>
                  <a:lnTo>
                    <a:pt x="12314" y="12314"/>
                  </a:lnTo>
                  <a:lnTo>
                    <a:pt x="3303" y="25679"/>
                  </a:lnTo>
                  <a:lnTo>
                    <a:pt x="0" y="42049"/>
                  </a:lnTo>
                  <a:lnTo>
                    <a:pt x="0" y="214109"/>
                  </a:lnTo>
                  <a:lnTo>
                    <a:pt x="3303" y="230479"/>
                  </a:lnTo>
                  <a:lnTo>
                    <a:pt x="12314" y="243844"/>
                  </a:lnTo>
                  <a:lnTo>
                    <a:pt x="25679" y="252855"/>
                  </a:lnTo>
                  <a:lnTo>
                    <a:pt x="42049" y="256159"/>
                  </a:lnTo>
                  <a:lnTo>
                    <a:pt x="210248" y="256159"/>
                  </a:lnTo>
                  <a:lnTo>
                    <a:pt x="226618" y="252855"/>
                  </a:lnTo>
                  <a:lnTo>
                    <a:pt x="239983" y="243844"/>
                  </a:lnTo>
                  <a:lnTo>
                    <a:pt x="248994" y="230479"/>
                  </a:lnTo>
                  <a:lnTo>
                    <a:pt x="252298" y="214109"/>
                  </a:lnTo>
                  <a:lnTo>
                    <a:pt x="252298" y="42049"/>
                  </a:lnTo>
                  <a:lnTo>
                    <a:pt x="248994" y="25679"/>
                  </a:lnTo>
                  <a:lnTo>
                    <a:pt x="239983" y="12314"/>
                  </a:lnTo>
                  <a:lnTo>
                    <a:pt x="226618" y="3303"/>
                  </a:lnTo>
                  <a:lnTo>
                    <a:pt x="210248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4" name="object 44"/>
            <p:cNvSpPr/>
            <p:nvPr/>
          </p:nvSpPr>
          <p:spPr>
            <a:xfrm>
              <a:off x="2404513" y="3208112"/>
              <a:ext cx="252729" cy="256540"/>
            </a:xfrm>
            <a:custGeom>
              <a:avLst/>
              <a:gdLst/>
              <a:ahLst/>
              <a:cxnLst/>
              <a:rect l="l" t="t" r="r" b="b"/>
              <a:pathLst>
                <a:path w="252730" h="256539">
                  <a:moveTo>
                    <a:pt x="0" y="42049"/>
                  </a:moveTo>
                  <a:lnTo>
                    <a:pt x="3303" y="25679"/>
                  </a:lnTo>
                  <a:lnTo>
                    <a:pt x="12314" y="12314"/>
                  </a:lnTo>
                  <a:lnTo>
                    <a:pt x="25679" y="3303"/>
                  </a:lnTo>
                  <a:lnTo>
                    <a:pt x="42049" y="0"/>
                  </a:lnTo>
                  <a:lnTo>
                    <a:pt x="210248" y="0"/>
                  </a:lnTo>
                  <a:lnTo>
                    <a:pt x="226618" y="3303"/>
                  </a:lnTo>
                  <a:lnTo>
                    <a:pt x="239983" y="12314"/>
                  </a:lnTo>
                  <a:lnTo>
                    <a:pt x="248994" y="25679"/>
                  </a:lnTo>
                  <a:lnTo>
                    <a:pt x="252298" y="42049"/>
                  </a:lnTo>
                  <a:lnTo>
                    <a:pt x="252298" y="214109"/>
                  </a:lnTo>
                  <a:lnTo>
                    <a:pt x="248994" y="230479"/>
                  </a:lnTo>
                  <a:lnTo>
                    <a:pt x="239983" y="243844"/>
                  </a:lnTo>
                  <a:lnTo>
                    <a:pt x="226618" y="252855"/>
                  </a:lnTo>
                  <a:lnTo>
                    <a:pt x="210248" y="256159"/>
                  </a:lnTo>
                  <a:lnTo>
                    <a:pt x="42049" y="256159"/>
                  </a:lnTo>
                  <a:lnTo>
                    <a:pt x="25679" y="252855"/>
                  </a:lnTo>
                  <a:lnTo>
                    <a:pt x="12314" y="243844"/>
                  </a:lnTo>
                  <a:lnTo>
                    <a:pt x="3303" y="230479"/>
                  </a:lnTo>
                  <a:lnTo>
                    <a:pt x="0" y="214109"/>
                  </a:lnTo>
                  <a:lnTo>
                    <a:pt x="0" y="42049"/>
                  </a:lnTo>
                  <a:close/>
                </a:path>
              </a:pathLst>
            </a:custGeom>
            <a:ln w="28575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45" name="object 45"/>
          <p:cNvSpPr txBox="1"/>
          <p:nvPr/>
        </p:nvSpPr>
        <p:spPr>
          <a:xfrm>
            <a:off x="2489389" y="3253008"/>
            <a:ext cx="83185" cy="1517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2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80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B</a:t>
            </a:r>
            <a:endParaRPr kumimoji="0" sz="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grpSp>
        <p:nvGrpSpPr>
          <p:cNvPr id="46" name="object 46"/>
          <p:cNvGrpSpPr/>
          <p:nvPr/>
        </p:nvGrpSpPr>
        <p:grpSpPr>
          <a:xfrm>
            <a:off x="4733544" y="1690109"/>
            <a:ext cx="391795" cy="370840"/>
            <a:chOff x="4733544" y="1690109"/>
            <a:chExt cx="391795" cy="370840"/>
          </a:xfrm>
        </p:grpSpPr>
        <p:pic>
          <p:nvPicPr>
            <p:cNvPr id="47" name="object 4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733544" y="1690109"/>
              <a:ext cx="391655" cy="370325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792980" y="1738883"/>
              <a:ext cx="297172" cy="304799"/>
            </a:xfrm>
            <a:prstGeom prst="rect">
              <a:avLst/>
            </a:prstGeom>
          </p:spPr>
        </p:pic>
        <p:sp>
          <p:nvSpPr>
            <p:cNvPr id="49" name="object 49"/>
            <p:cNvSpPr/>
            <p:nvPr/>
          </p:nvSpPr>
          <p:spPr>
            <a:xfrm>
              <a:off x="4789422" y="1722409"/>
              <a:ext cx="278130" cy="256540"/>
            </a:xfrm>
            <a:custGeom>
              <a:avLst/>
              <a:gdLst/>
              <a:ahLst/>
              <a:cxnLst/>
              <a:rect l="l" t="t" r="r" b="b"/>
              <a:pathLst>
                <a:path w="278129" h="256539">
                  <a:moveTo>
                    <a:pt x="234835" y="0"/>
                  </a:moveTo>
                  <a:lnTo>
                    <a:pt x="42697" y="0"/>
                  </a:lnTo>
                  <a:lnTo>
                    <a:pt x="26076" y="3354"/>
                  </a:lnTo>
                  <a:lnTo>
                    <a:pt x="12504" y="12504"/>
                  </a:lnTo>
                  <a:lnTo>
                    <a:pt x="3354" y="26076"/>
                  </a:lnTo>
                  <a:lnTo>
                    <a:pt x="0" y="42697"/>
                  </a:lnTo>
                  <a:lnTo>
                    <a:pt x="0" y="213474"/>
                  </a:lnTo>
                  <a:lnTo>
                    <a:pt x="3354" y="230095"/>
                  </a:lnTo>
                  <a:lnTo>
                    <a:pt x="12504" y="243666"/>
                  </a:lnTo>
                  <a:lnTo>
                    <a:pt x="26076" y="252816"/>
                  </a:lnTo>
                  <a:lnTo>
                    <a:pt x="42697" y="256171"/>
                  </a:lnTo>
                  <a:lnTo>
                    <a:pt x="234835" y="256171"/>
                  </a:lnTo>
                  <a:lnTo>
                    <a:pt x="251456" y="252816"/>
                  </a:lnTo>
                  <a:lnTo>
                    <a:pt x="265028" y="243666"/>
                  </a:lnTo>
                  <a:lnTo>
                    <a:pt x="274178" y="230095"/>
                  </a:lnTo>
                  <a:lnTo>
                    <a:pt x="277533" y="213474"/>
                  </a:lnTo>
                  <a:lnTo>
                    <a:pt x="277533" y="42697"/>
                  </a:lnTo>
                  <a:lnTo>
                    <a:pt x="274178" y="26076"/>
                  </a:lnTo>
                  <a:lnTo>
                    <a:pt x="265028" y="12504"/>
                  </a:lnTo>
                  <a:lnTo>
                    <a:pt x="251456" y="3354"/>
                  </a:lnTo>
                  <a:lnTo>
                    <a:pt x="234835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0" name="object 50"/>
            <p:cNvSpPr/>
            <p:nvPr/>
          </p:nvSpPr>
          <p:spPr>
            <a:xfrm>
              <a:off x="4789422" y="1722409"/>
              <a:ext cx="278130" cy="256540"/>
            </a:xfrm>
            <a:custGeom>
              <a:avLst/>
              <a:gdLst/>
              <a:ahLst/>
              <a:cxnLst/>
              <a:rect l="l" t="t" r="r" b="b"/>
              <a:pathLst>
                <a:path w="278129" h="256539">
                  <a:moveTo>
                    <a:pt x="0" y="42697"/>
                  </a:moveTo>
                  <a:lnTo>
                    <a:pt x="3354" y="26076"/>
                  </a:lnTo>
                  <a:lnTo>
                    <a:pt x="12504" y="12504"/>
                  </a:lnTo>
                  <a:lnTo>
                    <a:pt x="26076" y="3354"/>
                  </a:lnTo>
                  <a:lnTo>
                    <a:pt x="42697" y="0"/>
                  </a:lnTo>
                  <a:lnTo>
                    <a:pt x="234835" y="0"/>
                  </a:lnTo>
                  <a:lnTo>
                    <a:pt x="251456" y="3354"/>
                  </a:lnTo>
                  <a:lnTo>
                    <a:pt x="265028" y="12504"/>
                  </a:lnTo>
                  <a:lnTo>
                    <a:pt x="274178" y="26076"/>
                  </a:lnTo>
                  <a:lnTo>
                    <a:pt x="277533" y="42697"/>
                  </a:lnTo>
                  <a:lnTo>
                    <a:pt x="277533" y="213474"/>
                  </a:lnTo>
                  <a:lnTo>
                    <a:pt x="274178" y="230095"/>
                  </a:lnTo>
                  <a:lnTo>
                    <a:pt x="265028" y="243666"/>
                  </a:lnTo>
                  <a:lnTo>
                    <a:pt x="251456" y="252816"/>
                  </a:lnTo>
                  <a:lnTo>
                    <a:pt x="234835" y="256171"/>
                  </a:lnTo>
                  <a:lnTo>
                    <a:pt x="42697" y="256171"/>
                  </a:lnTo>
                  <a:lnTo>
                    <a:pt x="26076" y="252816"/>
                  </a:lnTo>
                  <a:lnTo>
                    <a:pt x="12504" y="243666"/>
                  </a:lnTo>
                  <a:lnTo>
                    <a:pt x="3354" y="230095"/>
                  </a:lnTo>
                  <a:lnTo>
                    <a:pt x="0" y="213474"/>
                  </a:lnTo>
                  <a:lnTo>
                    <a:pt x="0" y="42697"/>
                  </a:lnTo>
                  <a:close/>
                </a:path>
              </a:pathLst>
            </a:custGeom>
            <a:ln w="28575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51" name="object 51"/>
          <p:cNvSpPr txBox="1"/>
          <p:nvPr/>
        </p:nvSpPr>
        <p:spPr>
          <a:xfrm>
            <a:off x="4884244" y="1767310"/>
            <a:ext cx="86360" cy="1517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2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80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endParaRPr kumimoji="0" sz="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grpSp>
        <p:nvGrpSpPr>
          <p:cNvPr id="52" name="object 52"/>
          <p:cNvGrpSpPr/>
          <p:nvPr/>
        </p:nvGrpSpPr>
        <p:grpSpPr>
          <a:xfrm>
            <a:off x="4539989" y="1781549"/>
            <a:ext cx="367665" cy="370840"/>
            <a:chOff x="4539989" y="1781549"/>
            <a:chExt cx="367665" cy="370840"/>
          </a:xfrm>
        </p:grpSpPr>
        <p:pic>
          <p:nvPicPr>
            <p:cNvPr id="53" name="object 53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539989" y="1781549"/>
              <a:ext cx="367283" cy="370326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590279" y="1830323"/>
              <a:ext cx="294131" cy="304799"/>
            </a:xfrm>
            <a:prstGeom prst="rect">
              <a:avLst/>
            </a:prstGeom>
          </p:spPr>
        </p:pic>
        <p:sp>
          <p:nvSpPr>
            <p:cNvPr id="55" name="object 55"/>
            <p:cNvSpPr/>
            <p:nvPr/>
          </p:nvSpPr>
          <p:spPr>
            <a:xfrm>
              <a:off x="4595767" y="1814212"/>
              <a:ext cx="252729" cy="256540"/>
            </a:xfrm>
            <a:custGeom>
              <a:avLst/>
              <a:gdLst/>
              <a:ahLst/>
              <a:cxnLst/>
              <a:rect l="l" t="t" r="r" b="b"/>
              <a:pathLst>
                <a:path w="252729" h="256539">
                  <a:moveTo>
                    <a:pt x="210248" y="0"/>
                  </a:moveTo>
                  <a:lnTo>
                    <a:pt x="42049" y="0"/>
                  </a:lnTo>
                  <a:lnTo>
                    <a:pt x="25679" y="3303"/>
                  </a:lnTo>
                  <a:lnTo>
                    <a:pt x="12314" y="12314"/>
                  </a:lnTo>
                  <a:lnTo>
                    <a:pt x="3303" y="25679"/>
                  </a:lnTo>
                  <a:lnTo>
                    <a:pt x="0" y="42049"/>
                  </a:lnTo>
                  <a:lnTo>
                    <a:pt x="0" y="214109"/>
                  </a:lnTo>
                  <a:lnTo>
                    <a:pt x="3303" y="230479"/>
                  </a:lnTo>
                  <a:lnTo>
                    <a:pt x="12314" y="243844"/>
                  </a:lnTo>
                  <a:lnTo>
                    <a:pt x="25679" y="252855"/>
                  </a:lnTo>
                  <a:lnTo>
                    <a:pt x="42049" y="256158"/>
                  </a:lnTo>
                  <a:lnTo>
                    <a:pt x="210248" y="256158"/>
                  </a:lnTo>
                  <a:lnTo>
                    <a:pt x="226618" y="252855"/>
                  </a:lnTo>
                  <a:lnTo>
                    <a:pt x="239983" y="243844"/>
                  </a:lnTo>
                  <a:lnTo>
                    <a:pt x="248994" y="230479"/>
                  </a:lnTo>
                  <a:lnTo>
                    <a:pt x="252298" y="214109"/>
                  </a:lnTo>
                  <a:lnTo>
                    <a:pt x="252298" y="42049"/>
                  </a:lnTo>
                  <a:lnTo>
                    <a:pt x="248994" y="25679"/>
                  </a:lnTo>
                  <a:lnTo>
                    <a:pt x="239983" y="12314"/>
                  </a:lnTo>
                  <a:lnTo>
                    <a:pt x="226618" y="3303"/>
                  </a:lnTo>
                  <a:lnTo>
                    <a:pt x="210248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6" name="object 56"/>
            <p:cNvSpPr/>
            <p:nvPr/>
          </p:nvSpPr>
          <p:spPr>
            <a:xfrm>
              <a:off x="4595767" y="1814212"/>
              <a:ext cx="252729" cy="256540"/>
            </a:xfrm>
            <a:custGeom>
              <a:avLst/>
              <a:gdLst/>
              <a:ahLst/>
              <a:cxnLst/>
              <a:rect l="l" t="t" r="r" b="b"/>
              <a:pathLst>
                <a:path w="252729" h="256539">
                  <a:moveTo>
                    <a:pt x="0" y="42049"/>
                  </a:moveTo>
                  <a:lnTo>
                    <a:pt x="3303" y="25679"/>
                  </a:lnTo>
                  <a:lnTo>
                    <a:pt x="12314" y="12314"/>
                  </a:lnTo>
                  <a:lnTo>
                    <a:pt x="25679" y="3303"/>
                  </a:lnTo>
                  <a:lnTo>
                    <a:pt x="42049" y="0"/>
                  </a:lnTo>
                  <a:lnTo>
                    <a:pt x="210248" y="0"/>
                  </a:lnTo>
                  <a:lnTo>
                    <a:pt x="226618" y="3303"/>
                  </a:lnTo>
                  <a:lnTo>
                    <a:pt x="239983" y="12314"/>
                  </a:lnTo>
                  <a:lnTo>
                    <a:pt x="248994" y="25679"/>
                  </a:lnTo>
                  <a:lnTo>
                    <a:pt x="252298" y="42049"/>
                  </a:lnTo>
                  <a:lnTo>
                    <a:pt x="252298" y="214109"/>
                  </a:lnTo>
                  <a:lnTo>
                    <a:pt x="248994" y="230479"/>
                  </a:lnTo>
                  <a:lnTo>
                    <a:pt x="239983" y="243844"/>
                  </a:lnTo>
                  <a:lnTo>
                    <a:pt x="226618" y="252855"/>
                  </a:lnTo>
                  <a:lnTo>
                    <a:pt x="210248" y="256158"/>
                  </a:lnTo>
                  <a:lnTo>
                    <a:pt x="42049" y="256158"/>
                  </a:lnTo>
                  <a:lnTo>
                    <a:pt x="25679" y="252855"/>
                  </a:lnTo>
                  <a:lnTo>
                    <a:pt x="12314" y="243844"/>
                  </a:lnTo>
                  <a:lnTo>
                    <a:pt x="3303" y="230479"/>
                  </a:lnTo>
                  <a:lnTo>
                    <a:pt x="0" y="214109"/>
                  </a:lnTo>
                  <a:lnTo>
                    <a:pt x="0" y="42049"/>
                  </a:lnTo>
                  <a:close/>
                </a:path>
              </a:pathLst>
            </a:custGeom>
            <a:ln w="28575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57" name="object 57"/>
          <p:cNvSpPr txBox="1"/>
          <p:nvPr/>
        </p:nvSpPr>
        <p:spPr>
          <a:xfrm>
            <a:off x="4680643" y="1859109"/>
            <a:ext cx="83185" cy="1517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2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80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B</a:t>
            </a:r>
            <a:endParaRPr kumimoji="0" sz="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grpSp>
        <p:nvGrpSpPr>
          <p:cNvPr id="58" name="object 58"/>
          <p:cNvGrpSpPr/>
          <p:nvPr/>
        </p:nvGrpSpPr>
        <p:grpSpPr>
          <a:xfrm>
            <a:off x="4753352" y="2397251"/>
            <a:ext cx="775970" cy="765175"/>
            <a:chOff x="4753352" y="2397251"/>
            <a:chExt cx="775970" cy="765175"/>
          </a:xfrm>
        </p:grpSpPr>
        <p:pic>
          <p:nvPicPr>
            <p:cNvPr id="59" name="object 5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753352" y="2397251"/>
              <a:ext cx="711699" cy="713231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57927" y="2436875"/>
              <a:ext cx="771143" cy="725423"/>
            </a:xfrm>
            <a:prstGeom prst="rect">
              <a:avLst/>
            </a:prstGeom>
          </p:spPr>
        </p:pic>
        <p:sp>
          <p:nvSpPr>
            <p:cNvPr id="61" name="object 61"/>
            <p:cNvSpPr/>
            <p:nvPr/>
          </p:nvSpPr>
          <p:spPr>
            <a:xfrm>
              <a:off x="4809100" y="2430207"/>
              <a:ext cx="598805" cy="598805"/>
            </a:xfrm>
            <a:custGeom>
              <a:avLst/>
              <a:gdLst/>
              <a:ahLst/>
              <a:cxnLst/>
              <a:rect l="l" t="t" r="r" b="b"/>
              <a:pathLst>
                <a:path w="598804" h="598805">
                  <a:moveTo>
                    <a:pt x="498500" y="0"/>
                  </a:moveTo>
                  <a:lnTo>
                    <a:pt x="99707" y="0"/>
                  </a:lnTo>
                  <a:lnTo>
                    <a:pt x="60896" y="7835"/>
                  </a:lnTo>
                  <a:lnTo>
                    <a:pt x="29203" y="29203"/>
                  </a:lnTo>
                  <a:lnTo>
                    <a:pt x="7835" y="60896"/>
                  </a:lnTo>
                  <a:lnTo>
                    <a:pt x="0" y="99707"/>
                  </a:lnTo>
                  <a:lnTo>
                    <a:pt x="0" y="498500"/>
                  </a:lnTo>
                  <a:lnTo>
                    <a:pt x="7835" y="537311"/>
                  </a:lnTo>
                  <a:lnTo>
                    <a:pt x="29203" y="569004"/>
                  </a:lnTo>
                  <a:lnTo>
                    <a:pt x="60896" y="590372"/>
                  </a:lnTo>
                  <a:lnTo>
                    <a:pt x="99707" y="598208"/>
                  </a:lnTo>
                  <a:lnTo>
                    <a:pt x="498500" y="598208"/>
                  </a:lnTo>
                  <a:lnTo>
                    <a:pt x="537303" y="590372"/>
                  </a:lnTo>
                  <a:lnTo>
                    <a:pt x="568993" y="569004"/>
                  </a:lnTo>
                  <a:lnTo>
                    <a:pt x="590360" y="537311"/>
                  </a:lnTo>
                  <a:lnTo>
                    <a:pt x="598195" y="498500"/>
                  </a:lnTo>
                  <a:lnTo>
                    <a:pt x="598195" y="99707"/>
                  </a:lnTo>
                  <a:lnTo>
                    <a:pt x="590360" y="60896"/>
                  </a:lnTo>
                  <a:lnTo>
                    <a:pt x="568993" y="29203"/>
                  </a:lnTo>
                  <a:lnTo>
                    <a:pt x="537303" y="7835"/>
                  </a:lnTo>
                  <a:lnTo>
                    <a:pt x="498500" y="0"/>
                  </a:lnTo>
                  <a:close/>
                </a:path>
              </a:pathLst>
            </a:custGeom>
            <a:solidFill>
              <a:srgbClr val="1F497D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2" name="object 62"/>
            <p:cNvSpPr/>
            <p:nvPr/>
          </p:nvSpPr>
          <p:spPr>
            <a:xfrm>
              <a:off x="4809100" y="2430207"/>
              <a:ext cx="598805" cy="598805"/>
            </a:xfrm>
            <a:custGeom>
              <a:avLst/>
              <a:gdLst/>
              <a:ahLst/>
              <a:cxnLst/>
              <a:rect l="l" t="t" r="r" b="b"/>
              <a:pathLst>
                <a:path w="598804" h="598805">
                  <a:moveTo>
                    <a:pt x="0" y="99707"/>
                  </a:moveTo>
                  <a:lnTo>
                    <a:pt x="7835" y="60896"/>
                  </a:lnTo>
                  <a:lnTo>
                    <a:pt x="29203" y="29203"/>
                  </a:lnTo>
                  <a:lnTo>
                    <a:pt x="60896" y="7835"/>
                  </a:lnTo>
                  <a:lnTo>
                    <a:pt x="99707" y="0"/>
                  </a:lnTo>
                  <a:lnTo>
                    <a:pt x="498500" y="0"/>
                  </a:lnTo>
                  <a:lnTo>
                    <a:pt x="537303" y="7835"/>
                  </a:lnTo>
                  <a:lnTo>
                    <a:pt x="568993" y="29203"/>
                  </a:lnTo>
                  <a:lnTo>
                    <a:pt x="590360" y="60896"/>
                  </a:lnTo>
                  <a:lnTo>
                    <a:pt x="598195" y="99707"/>
                  </a:lnTo>
                  <a:lnTo>
                    <a:pt x="598195" y="498500"/>
                  </a:lnTo>
                  <a:lnTo>
                    <a:pt x="590360" y="537311"/>
                  </a:lnTo>
                  <a:lnTo>
                    <a:pt x="568993" y="569004"/>
                  </a:lnTo>
                  <a:lnTo>
                    <a:pt x="537303" y="590372"/>
                  </a:lnTo>
                  <a:lnTo>
                    <a:pt x="498500" y="598208"/>
                  </a:lnTo>
                  <a:lnTo>
                    <a:pt x="99707" y="598208"/>
                  </a:lnTo>
                  <a:lnTo>
                    <a:pt x="60896" y="590372"/>
                  </a:lnTo>
                  <a:lnTo>
                    <a:pt x="29203" y="569004"/>
                  </a:lnTo>
                  <a:lnTo>
                    <a:pt x="7835" y="537311"/>
                  </a:lnTo>
                  <a:lnTo>
                    <a:pt x="0" y="498500"/>
                  </a:lnTo>
                  <a:lnTo>
                    <a:pt x="0" y="99707"/>
                  </a:lnTo>
                  <a:close/>
                </a:path>
              </a:pathLst>
            </a:custGeom>
            <a:ln w="28575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3" name="object 63"/>
          <p:cNvSpPr txBox="1"/>
          <p:nvPr/>
        </p:nvSpPr>
        <p:spPr>
          <a:xfrm>
            <a:off x="4944146" y="2513920"/>
            <a:ext cx="3282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2400" b="0" i="0" u="none" strike="noStrike" kern="1200" cap="none" spc="-7" normalizeH="0" baseline="-20833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3</a:t>
            </a:r>
            <a:endParaRPr kumimoji="0" sz="2400" b="0" i="0" u="none" strike="noStrike" kern="1200" cap="none" spc="0" normalizeH="0" baseline="-20833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grpSp>
        <p:nvGrpSpPr>
          <p:cNvPr id="64" name="object 64"/>
          <p:cNvGrpSpPr/>
          <p:nvPr/>
        </p:nvGrpSpPr>
        <p:grpSpPr>
          <a:xfrm>
            <a:off x="4736585" y="3079997"/>
            <a:ext cx="850900" cy="370840"/>
            <a:chOff x="4736585" y="3079997"/>
            <a:chExt cx="850900" cy="370840"/>
          </a:xfrm>
        </p:grpSpPr>
        <p:sp>
          <p:nvSpPr>
            <p:cNvPr id="65" name="object 65"/>
            <p:cNvSpPr/>
            <p:nvPr/>
          </p:nvSpPr>
          <p:spPr>
            <a:xfrm>
              <a:off x="5155400" y="3109429"/>
              <a:ext cx="432434" cy="114300"/>
            </a:xfrm>
            <a:custGeom>
              <a:avLst/>
              <a:gdLst/>
              <a:ahLst/>
              <a:cxnLst/>
              <a:rect l="l" t="t" r="r" b="b"/>
              <a:pathLst>
                <a:path w="432435" h="114300">
                  <a:moveTo>
                    <a:pt x="109105" y="0"/>
                  </a:moveTo>
                  <a:lnTo>
                    <a:pt x="0" y="0"/>
                  </a:lnTo>
                  <a:lnTo>
                    <a:pt x="0" y="114300"/>
                  </a:lnTo>
                  <a:lnTo>
                    <a:pt x="109105" y="114300"/>
                  </a:lnTo>
                  <a:lnTo>
                    <a:pt x="109105" y="0"/>
                  </a:lnTo>
                  <a:close/>
                </a:path>
                <a:path w="432435" h="114300">
                  <a:moveTo>
                    <a:pt x="271805" y="0"/>
                  </a:moveTo>
                  <a:lnTo>
                    <a:pt x="162699" y="0"/>
                  </a:lnTo>
                  <a:lnTo>
                    <a:pt x="162699" y="114300"/>
                  </a:lnTo>
                  <a:lnTo>
                    <a:pt x="271805" y="114300"/>
                  </a:lnTo>
                  <a:lnTo>
                    <a:pt x="271805" y="0"/>
                  </a:lnTo>
                  <a:close/>
                </a:path>
                <a:path w="432435" h="114300">
                  <a:moveTo>
                    <a:pt x="432015" y="0"/>
                  </a:moveTo>
                  <a:lnTo>
                    <a:pt x="322910" y="0"/>
                  </a:lnTo>
                  <a:lnTo>
                    <a:pt x="322910" y="114300"/>
                  </a:lnTo>
                  <a:lnTo>
                    <a:pt x="432015" y="114300"/>
                  </a:lnTo>
                  <a:lnTo>
                    <a:pt x="432015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6" name="object 66"/>
            <p:cNvSpPr/>
            <p:nvPr/>
          </p:nvSpPr>
          <p:spPr>
            <a:xfrm>
              <a:off x="5264504" y="3166577"/>
              <a:ext cx="213995" cy="0"/>
            </a:xfrm>
            <a:custGeom>
              <a:avLst/>
              <a:gdLst/>
              <a:ahLst/>
              <a:cxnLst/>
              <a:rect l="l" t="t" r="r" b="b"/>
              <a:pathLst>
                <a:path w="213995">
                  <a:moveTo>
                    <a:pt x="0" y="0"/>
                  </a:moveTo>
                  <a:lnTo>
                    <a:pt x="213804" y="0"/>
                  </a:lnTo>
                </a:path>
              </a:pathLst>
            </a:custGeom>
            <a:ln w="1905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67" name="object 6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736585" y="3079997"/>
              <a:ext cx="391661" cy="370325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800591" y="3128772"/>
              <a:ext cx="288031" cy="304799"/>
            </a:xfrm>
            <a:prstGeom prst="rect">
              <a:avLst/>
            </a:prstGeom>
          </p:spPr>
        </p:pic>
        <p:sp>
          <p:nvSpPr>
            <p:cNvPr id="69" name="object 69"/>
            <p:cNvSpPr/>
            <p:nvPr/>
          </p:nvSpPr>
          <p:spPr>
            <a:xfrm>
              <a:off x="4792362" y="3112359"/>
              <a:ext cx="278130" cy="256540"/>
            </a:xfrm>
            <a:custGeom>
              <a:avLst/>
              <a:gdLst/>
              <a:ahLst/>
              <a:cxnLst/>
              <a:rect l="l" t="t" r="r" b="b"/>
              <a:pathLst>
                <a:path w="278129" h="256539">
                  <a:moveTo>
                    <a:pt x="234835" y="0"/>
                  </a:moveTo>
                  <a:lnTo>
                    <a:pt x="42697" y="0"/>
                  </a:lnTo>
                  <a:lnTo>
                    <a:pt x="26076" y="3354"/>
                  </a:lnTo>
                  <a:lnTo>
                    <a:pt x="12504" y="12504"/>
                  </a:lnTo>
                  <a:lnTo>
                    <a:pt x="3354" y="26076"/>
                  </a:lnTo>
                  <a:lnTo>
                    <a:pt x="0" y="42697"/>
                  </a:lnTo>
                  <a:lnTo>
                    <a:pt x="0" y="213474"/>
                  </a:lnTo>
                  <a:lnTo>
                    <a:pt x="3354" y="230095"/>
                  </a:lnTo>
                  <a:lnTo>
                    <a:pt x="12504" y="243666"/>
                  </a:lnTo>
                  <a:lnTo>
                    <a:pt x="26076" y="252816"/>
                  </a:lnTo>
                  <a:lnTo>
                    <a:pt x="42697" y="256171"/>
                  </a:lnTo>
                  <a:lnTo>
                    <a:pt x="234835" y="256171"/>
                  </a:lnTo>
                  <a:lnTo>
                    <a:pt x="251456" y="252816"/>
                  </a:lnTo>
                  <a:lnTo>
                    <a:pt x="265028" y="243666"/>
                  </a:lnTo>
                  <a:lnTo>
                    <a:pt x="274178" y="230095"/>
                  </a:lnTo>
                  <a:lnTo>
                    <a:pt x="277533" y="213474"/>
                  </a:lnTo>
                  <a:lnTo>
                    <a:pt x="277533" y="42697"/>
                  </a:lnTo>
                  <a:lnTo>
                    <a:pt x="274178" y="26076"/>
                  </a:lnTo>
                  <a:lnTo>
                    <a:pt x="265028" y="12504"/>
                  </a:lnTo>
                  <a:lnTo>
                    <a:pt x="251456" y="3354"/>
                  </a:lnTo>
                  <a:lnTo>
                    <a:pt x="234835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0" name="object 70"/>
            <p:cNvSpPr/>
            <p:nvPr/>
          </p:nvSpPr>
          <p:spPr>
            <a:xfrm>
              <a:off x="4792362" y="3112359"/>
              <a:ext cx="278130" cy="256540"/>
            </a:xfrm>
            <a:custGeom>
              <a:avLst/>
              <a:gdLst/>
              <a:ahLst/>
              <a:cxnLst/>
              <a:rect l="l" t="t" r="r" b="b"/>
              <a:pathLst>
                <a:path w="278129" h="256539">
                  <a:moveTo>
                    <a:pt x="0" y="42697"/>
                  </a:moveTo>
                  <a:lnTo>
                    <a:pt x="3354" y="26076"/>
                  </a:lnTo>
                  <a:lnTo>
                    <a:pt x="12504" y="12504"/>
                  </a:lnTo>
                  <a:lnTo>
                    <a:pt x="26076" y="3354"/>
                  </a:lnTo>
                  <a:lnTo>
                    <a:pt x="42697" y="0"/>
                  </a:lnTo>
                  <a:lnTo>
                    <a:pt x="234835" y="0"/>
                  </a:lnTo>
                  <a:lnTo>
                    <a:pt x="251456" y="3354"/>
                  </a:lnTo>
                  <a:lnTo>
                    <a:pt x="265028" y="12504"/>
                  </a:lnTo>
                  <a:lnTo>
                    <a:pt x="274178" y="26076"/>
                  </a:lnTo>
                  <a:lnTo>
                    <a:pt x="277533" y="42697"/>
                  </a:lnTo>
                  <a:lnTo>
                    <a:pt x="277533" y="213474"/>
                  </a:lnTo>
                  <a:lnTo>
                    <a:pt x="274178" y="230095"/>
                  </a:lnTo>
                  <a:lnTo>
                    <a:pt x="265028" y="243666"/>
                  </a:lnTo>
                  <a:lnTo>
                    <a:pt x="251456" y="252816"/>
                  </a:lnTo>
                  <a:lnTo>
                    <a:pt x="234835" y="256171"/>
                  </a:lnTo>
                  <a:lnTo>
                    <a:pt x="42697" y="256171"/>
                  </a:lnTo>
                  <a:lnTo>
                    <a:pt x="26076" y="252816"/>
                  </a:lnTo>
                  <a:lnTo>
                    <a:pt x="12504" y="243666"/>
                  </a:lnTo>
                  <a:lnTo>
                    <a:pt x="3354" y="230095"/>
                  </a:lnTo>
                  <a:lnTo>
                    <a:pt x="0" y="213474"/>
                  </a:lnTo>
                  <a:lnTo>
                    <a:pt x="0" y="42697"/>
                  </a:lnTo>
                  <a:close/>
                </a:path>
              </a:pathLst>
            </a:custGeom>
            <a:ln w="2857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1" name="object 71"/>
          <p:cNvSpPr txBox="1"/>
          <p:nvPr/>
        </p:nvSpPr>
        <p:spPr>
          <a:xfrm>
            <a:off x="4891758" y="3157259"/>
            <a:ext cx="76835" cy="1517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2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80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Y</a:t>
            </a:r>
            <a:endParaRPr kumimoji="0" sz="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grpSp>
        <p:nvGrpSpPr>
          <p:cNvPr id="72" name="object 72"/>
          <p:cNvGrpSpPr/>
          <p:nvPr/>
        </p:nvGrpSpPr>
        <p:grpSpPr>
          <a:xfrm>
            <a:off x="4543044" y="3171437"/>
            <a:ext cx="365760" cy="370840"/>
            <a:chOff x="4543044" y="3171437"/>
            <a:chExt cx="365760" cy="370840"/>
          </a:xfrm>
        </p:grpSpPr>
        <p:pic>
          <p:nvPicPr>
            <p:cNvPr id="73" name="object 73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543044" y="3171437"/>
              <a:ext cx="365759" cy="370326"/>
            </a:xfrm>
            <a:prstGeom prst="rect">
              <a:avLst/>
            </a:prstGeom>
          </p:spPr>
        </p:pic>
        <p:pic>
          <p:nvPicPr>
            <p:cNvPr id="74" name="object 7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96384" y="3220212"/>
              <a:ext cx="284975" cy="304799"/>
            </a:xfrm>
            <a:prstGeom prst="rect">
              <a:avLst/>
            </a:prstGeom>
          </p:spPr>
        </p:pic>
        <p:sp>
          <p:nvSpPr>
            <p:cNvPr id="75" name="object 75"/>
            <p:cNvSpPr/>
            <p:nvPr/>
          </p:nvSpPr>
          <p:spPr>
            <a:xfrm>
              <a:off x="4598708" y="3204163"/>
              <a:ext cx="252729" cy="256540"/>
            </a:xfrm>
            <a:custGeom>
              <a:avLst/>
              <a:gdLst/>
              <a:ahLst/>
              <a:cxnLst/>
              <a:rect l="l" t="t" r="r" b="b"/>
              <a:pathLst>
                <a:path w="252729" h="256539">
                  <a:moveTo>
                    <a:pt x="210248" y="0"/>
                  </a:moveTo>
                  <a:lnTo>
                    <a:pt x="42049" y="0"/>
                  </a:lnTo>
                  <a:lnTo>
                    <a:pt x="25679" y="3303"/>
                  </a:lnTo>
                  <a:lnTo>
                    <a:pt x="12314" y="12314"/>
                  </a:lnTo>
                  <a:lnTo>
                    <a:pt x="3303" y="25679"/>
                  </a:lnTo>
                  <a:lnTo>
                    <a:pt x="0" y="42049"/>
                  </a:lnTo>
                  <a:lnTo>
                    <a:pt x="0" y="214109"/>
                  </a:lnTo>
                  <a:lnTo>
                    <a:pt x="3303" y="230479"/>
                  </a:lnTo>
                  <a:lnTo>
                    <a:pt x="12314" y="243844"/>
                  </a:lnTo>
                  <a:lnTo>
                    <a:pt x="25679" y="252855"/>
                  </a:lnTo>
                  <a:lnTo>
                    <a:pt x="42049" y="256159"/>
                  </a:lnTo>
                  <a:lnTo>
                    <a:pt x="210248" y="256159"/>
                  </a:lnTo>
                  <a:lnTo>
                    <a:pt x="226618" y="252855"/>
                  </a:lnTo>
                  <a:lnTo>
                    <a:pt x="239983" y="243844"/>
                  </a:lnTo>
                  <a:lnTo>
                    <a:pt x="248994" y="230479"/>
                  </a:lnTo>
                  <a:lnTo>
                    <a:pt x="252298" y="214109"/>
                  </a:lnTo>
                  <a:lnTo>
                    <a:pt x="252298" y="42049"/>
                  </a:lnTo>
                  <a:lnTo>
                    <a:pt x="248994" y="25679"/>
                  </a:lnTo>
                  <a:lnTo>
                    <a:pt x="239983" y="12314"/>
                  </a:lnTo>
                  <a:lnTo>
                    <a:pt x="226618" y="3303"/>
                  </a:lnTo>
                  <a:lnTo>
                    <a:pt x="210248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6" name="object 76"/>
            <p:cNvSpPr/>
            <p:nvPr/>
          </p:nvSpPr>
          <p:spPr>
            <a:xfrm>
              <a:off x="4598708" y="3204163"/>
              <a:ext cx="252729" cy="256540"/>
            </a:xfrm>
            <a:custGeom>
              <a:avLst/>
              <a:gdLst/>
              <a:ahLst/>
              <a:cxnLst/>
              <a:rect l="l" t="t" r="r" b="b"/>
              <a:pathLst>
                <a:path w="252729" h="256539">
                  <a:moveTo>
                    <a:pt x="0" y="42049"/>
                  </a:moveTo>
                  <a:lnTo>
                    <a:pt x="3303" y="25679"/>
                  </a:lnTo>
                  <a:lnTo>
                    <a:pt x="12314" y="12314"/>
                  </a:lnTo>
                  <a:lnTo>
                    <a:pt x="25679" y="3303"/>
                  </a:lnTo>
                  <a:lnTo>
                    <a:pt x="42049" y="0"/>
                  </a:lnTo>
                  <a:lnTo>
                    <a:pt x="210248" y="0"/>
                  </a:lnTo>
                  <a:lnTo>
                    <a:pt x="226618" y="3303"/>
                  </a:lnTo>
                  <a:lnTo>
                    <a:pt x="239983" y="12314"/>
                  </a:lnTo>
                  <a:lnTo>
                    <a:pt x="248994" y="25679"/>
                  </a:lnTo>
                  <a:lnTo>
                    <a:pt x="252298" y="42049"/>
                  </a:lnTo>
                  <a:lnTo>
                    <a:pt x="252298" y="214109"/>
                  </a:lnTo>
                  <a:lnTo>
                    <a:pt x="248994" y="230479"/>
                  </a:lnTo>
                  <a:lnTo>
                    <a:pt x="239983" y="243844"/>
                  </a:lnTo>
                  <a:lnTo>
                    <a:pt x="226618" y="252855"/>
                  </a:lnTo>
                  <a:lnTo>
                    <a:pt x="210248" y="256159"/>
                  </a:lnTo>
                  <a:lnTo>
                    <a:pt x="42049" y="256159"/>
                  </a:lnTo>
                  <a:lnTo>
                    <a:pt x="25679" y="252855"/>
                  </a:lnTo>
                  <a:lnTo>
                    <a:pt x="12314" y="243844"/>
                  </a:lnTo>
                  <a:lnTo>
                    <a:pt x="3303" y="230479"/>
                  </a:lnTo>
                  <a:lnTo>
                    <a:pt x="0" y="214109"/>
                  </a:lnTo>
                  <a:lnTo>
                    <a:pt x="0" y="42049"/>
                  </a:lnTo>
                  <a:close/>
                </a:path>
              </a:pathLst>
            </a:custGeom>
            <a:ln w="2857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7" name="object 77"/>
          <p:cNvSpPr txBox="1"/>
          <p:nvPr/>
        </p:nvSpPr>
        <p:spPr>
          <a:xfrm>
            <a:off x="4687551" y="3249060"/>
            <a:ext cx="74930" cy="1517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2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80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Z</a:t>
            </a:r>
            <a:endParaRPr kumimoji="0" sz="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grpSp>
        <p:nvGrpSpPr>
          <p:cNvPr id="78" name="object 78"/>
          <p:cNvGrpSpPr/>
          <p:nvPr/>
        </p:nvGrpSpPr>
        <p:grpSpPr>
          <a:xfrm>
            <a:off x="1135377" y="1007363"/>
            <a:ext cx="1873250" cy="765175"/>
            <a:chOff x="1135377" y="1007363"/>
            <a:chExt cx="1873250" cy="765175"/>
          </a:xfrm>
        </p:grpSpPr>
        <p:pic>
          <p:nvPicPr>
            <p:cNvPr id="79" name="object 79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407919" y="1357883"/>
              <a:ext cx="600455" cy="237743"/>
            </a:xfrm>
            <a:prstGeom prst="rect">
              <a:avLst/>
            </a:prstGeom>
          </p:spPr>
        </p:pic>
        <p:sp>
          <p:nvSpPr>
            <p:cNvPr id="80" name="object 80"/>
            <p:cNvSpPr/>
            <p:nvPr/>
          </p:nvSpPr>
          <p:spPr>
            <a:xfrm>
              <a:off x="2811043" y="1416907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0"/>
                  </a:moveTo>
                  <a:lnTo>
                    <a:pt x="0" y="76200"/>
                  </a:lnTo>
                  <a:lnTo>
                    <a:pt x="76200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81" name="object 81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135377" y="1242059"/>
              <a:ext cx="888491" cy="237743"/>
            </a:xfrm>
            <a:prstGeom prst="rect">
              <a:avLst/>
            </a:prstGeom>
          </p:spPr>
        </p:pic>
        <p:sp>
          <p:nvSpPr>
            <p:cNvPr id="82" name="object 82"/>
            <p:cNvSpPr/>
            <p:nvPr/>
          </p:nvSpPr>
          <p:spPr>
            <a:xfrm>
              <a:off x="1827127" y="1301582"/>
              <a:ext cx="76835" cy="76200"/>
            </a:xfrm>
            <a:custGeom>
              <a:avLst/>
              <a:gdLst/>
              <a:ahLst/>
              <a:cxnLst/>
              <a:rect l="l" t="t" r="r" b="b"/>
              <a:pathLst>
                <a:path w="76835" h="76200">
                  <a:moveTo>
                    <a:pt x="0" y="0"/>
                  </a:moveTo>
                  <a:lnTo>
                    <a:pt x="317" y="76200"/>
                  </a:lnTo>
                  <a:lnTo>
                    <a:pt x="76352" y="377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83" name="object 83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848611" y="1007363"/>
              <a:ext cx="711703" cy="713231"/>
            </a:xfrm>
            <a:prstGeom prst="rect">
              <a:avLst/>
            </a:prstGeom>
          </p:spPr>
        </p:pic>
        <p:pic>
          <p:nvPicPr>
            <p:cNvPr id="84" name="object 8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53183" y="1046987"/>
              <a:ext cx="771143" cy="725423"/>
            </a:xfrm>
            <a:prstGeom prst="rect">
              <a:avLst/>
            </a:prstGeom>
          </p:spPr>
        </p:pic>
        <p:sp>
          <p:nvSpPr>
            <p:cNvPr id="85" name="object 85"/>
            <p:cNvSpPr/>
            <p:nvPr/>
          </p:nvSpPr>
          <p:spPr>
            <a:xfrm>
              <a:off x="1903484" y="1040256"/>
              <a:ext cx="598805" cy="598805"/>
            </a:xfrm>
            <a:custGeom>
              <a:avLst/>
              <a:gdLst/>
              <a:ahLst/>
              <a:cxnLst/>
              <a:rect l="l" t="t" r="r" b="b"/>
              <a:pathLst>
                <a:path w="598805" h="598805">
                  <a:moveTo>
                    <a:pt x="498500" y="0"/>
                  </a:moveTo>
                  <a:lnTo>
                    <a:pt x="99707" y="0"/>
                  </a:lnTo>
                  <a:lnTo>
                    <a:pt x="60896" y="7835"/>
                  </a:lnTo>
                  <a:lnTo>
                    <a:pt x="29203" y="29203"/>
                  </a:lnTo>
                  <a:lnTo>
                    <a:pt x="7835" y="60896"/>
                  </a:lnTo>
                  <a:lnTo>
                    <a:pt x="0" y="99707"/>
                  </a:lnTo>
                  <a:lnTo>
                    <a:pt x="0" y="498500"/>
                  </a:lnTo>
                  <a:lnTo>
                    <a:pt x="7835" y="537311"/>
                  </a:lnTo>
                  <a:lnTo>
                    <a:pt x="29203" y="569004"/>
                  </a:lnTo>
                  <a:lnTo>
                    <a:pt x="60896" y="590372"/>
                  </a:lnTo>
                  <a:lnTo>
                    <a:pt x="99707" y="598208"/>
                  </a:lnTo>
                  <a:lnTo>
                    <a:pt x="498500" y="598208"/>
                  </a:lnTo>
                  <a:lnTo>
                    <a:pt x="537303" y="590372"/>
                  </a:lnTo>
                  <a:lnTo>
                    <a:pt x="568993" y="569004"/>
                  </a:lnTo>
                  <a:lnTo>
                    <a:pt x="590360" y="537311"/>
                  </a:lnTo>
                  <a:lnTo>
                    <a:pt x="598195" y="498500"/>
                  </a:lnTo>
                  <a:lnTo>
                    <a:pt x="598195" y="99707"/>
                  </a:lnTo>
                  <a:lnTo>
                    <a:pt x="590360" y="60896"/>
                  </a:lnTo>
                  <a:lnTo>
                    <a:pt x="568993" y="29203"/>
                  </a:lnTo>
                  <a:lnTo>
                    <a:pt x="537303" y="7835"/>
                  </a:lnTo>
                  <a:lnTo>
                    <a:pt x="498500" y="0"/>
                  </a:lnTo>
                  <a:close/>
                </a:path>
              </a:pathLst>
            </a:custGeom>
            <a:solidFill>
              <a:srgbClr val="1F497D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6" name="object 86"/>
            <p:cNvSpPr/>
            <p:nvPr/>
          </p:nvSpPr>
          <p:spPr>
            <a:xfrm>
              <a:off x="1903484" y="1040256"/>
              <a:ext cx="598805" cy="598805"/>
            </a:xfrm>
            <a:custGeom>
              <a:avLst/>
              <a:gdLst/>
              <a:ahLst/>
              <a:cxnLst/>
              <a:rect l="l" t="t" r="r" b="b"/>
              <a:pathLst>
                <a:path w="598805" h="598805">
                  <a:moveTo>
                    <a:pt x="0" y="99707"/>
                  </a:moveTo>
                  <a:lnTo>
                    <a:pt x="7835" y="60896"/>
                  </a:lnTo>
                  <a:lnTo>
                    <a:pt x="29203" y="29203"/>
                  </a:lnTo>
                  <a:lnTo>
                    <a:pt x="60896" y="7835"/>
                  </a:lnTo>
                  <a:lnTo>
                    <a:pt x="99707" y="0"/>
                  </a:lnTo>
                  <a:lnTo>
                    <a:pt x="498500" y="0"/>
                  </a:lnTo>
                  <a:lnTo>
                    <a:pt x="537303" y="7835"/>
                  </a:lnTo>
                  <a:lnTo>
                    <a:pt x="568993" y="29203"/>
                  </a:lnTo>
                  <a:lnTo>
                    <a:pt x="590360" y="60896"/>
                  </a:lnTo>
                  <a:lnTo>
                    <a:pt x="598195" y="99707"/>
                  </a:lnTo>
                  <a:lnTo>
                    <a:pt x="598195" y="498500"/>
                  </a:lnTo>
                  <a:lnTo>
                    <a:pt x="590360" y="537311"/>
                  </a:lnTo>
                  <a:lnTo>
                    <a:pt x="568993" y="569004"/>
                  </a:lnTo>
                  <a:lnTo>
                    <a:pt x="537303" y="590372"/>
                  </a:lnTo>
                  <a:lnTo>
                    <a:pt x="498500" y="598208"/>
                  </a:lnTo>
                  <a:lnTo>
                    <a:pt x="99707" y="598208"/>
                  </a:lnTo>
                  <a:lnTo>
                    <a:pt x="60896" y="590372"/>
                  </a:lnTo>
                  <a:lnTo>
                    <a:pt x="29203" y="569004"/>
                  </a:lnTo>
                  <a:lnTo>
                    <a:pt x="7835" y="537311"/>
                  </a:lnTo>
                  <a:lnTo>
                    <a:pt x="0" y="498500"/>
                  </a:lnTo>
                  <a:lnTo>
                    <a:pt x="0" y="99707"/>
                  </a:lnTo>
                  <a:close/>
                </a:path>
              </a:pathLst>
            </a:custGeom>
            <a:ln w="28575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87" name="object 87"/>
          <p:cNvSpPr txBox="1"/>
          <p:nvPr/>
        </p:nvSpPr>
        <p:spPr>
          <a:xfrm>
            <a:off x="2063931" y="1123970"/>
            <a:ext cx="7727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>
                <a:tab pos="384175" algn="l"/>
                <a:tab pos="759460" algn="l"/>
              </a:tabLst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	</a:t>
            </a:r>
            <a:r>
              <a:rPr kumimoji="0" sz="2400" b="0" i="0" u="heavy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0000"/>
                  </a:solidFill>
                </a:uFill>
                <a:latin typeface="Calibri"/>
                <a:ea typeface="+mn-ea"/>
                <a:cs typeface="Calibri"/>
              </a:rPr>
              <a:t> 	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88" name="object 88"/>
          <p:cNvSpPr txBox="1"/>
          <p:nvPr/>
        </p:nvSpPr>
        <p:spPr>
          <a:xfrm>
            <a:off x="2213283" y="1300754"/>
            <a:ext cx="12827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0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grpSp>
        <p:nvGrpSpPr>
          <p:cNvPr id="89" name="object 89"/>
          <p:cNvGrpSpPr/>
          <p:nvPr/>
        </p:nvGrpSpPr>
        <p:grpSpPr>
          <a:xfrm>
            <a:off x="1130804" y="1365503"/>
            <a:ext cx="4455160" cy="1510665"/>
            <a:chOff x="1130804" y="1365503"/>
            <a:chExt cx="4455160" cy="1510665"/>
          </a:xfrm>
        </p:grpSpPr>
        <p:pic>
          <p:nvPicPr>
            <p:cNvPr id="90" name="object 90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461259" y="2638043"/>
              <a:ext cx="469391" cy="237743"/>
            </a:xfrm>
            <a:prstGeom prst="rect">
              <a:avLst/>
            </a:prstGeom>
          </p:spPr>
        </p:pic>
        <p:sp>
          <p:nvSpPr>
            <p:cNvPr id="91" name="object 91"/>
            <p:cNvSpPr/>
            <p:nvPr/>
          </p:nvSpPr>
          <p:spPr>
            <a:xfrm>
              <a:off x="2733447" y="2697185"/>
              <a:ext cx="76835" cy="76200"/>
            </a:xfrm>
            <a:custGeom>
              <a:avLst/>
              <a:gdLst/>
              <a:ahLst/>
              <a:cxnLst/>
              <a:rect l="l" t="t" r="r" b="b"/>
              <a:pathLst>
                <a:path w="76835" h="76200">
                  <a:moveTo>
                    <a:pt x="304" y="0"/>
                  </a:moveTo>
                  <a:lnTo>
                    <a:pt x="0" y="76200"/>
                  </a:lnTo>
                  <a:lnTo>
                    <a:pt x="76352" y="38404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rgbClr val="1F497D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92" name="object 92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331207" y="1365503"/>
              <a:ext cx="505967" cy="237743"/>
            </a:xfrm>
            <a:prstGeom prst="rect">
              <a:avLst/>
            </a:prstGeom>
          </p:spPr>
        </p:pic>
        <p:sp>
          <p:nvSpPr>
            <p:cNvPr id="93" name="object 93"/>
            <p:cNvSpPr/>
            <p:nvPr/>
          </p:nvSpPr>
          <p:spPr>
            <a:xfrm>
              <a:off x="4448480" y="1423934"/>
              <a:ext cx="76835" cy="76200"/>
            </a:xfrm>
            <a:custGeom>
              <a:avLst/>
              <a:gdLst/>
              <a:ahLst/>
              <a:cxnLst/>
              <a:rect l="l" t="t" r="r" b="b"/>
              <a:pathLst>
                <a:path w="76835" h="76200">
                  <a:moveTo>
                    <a:pt x="75882" y="0"/>
                  </a:moveTo>
                  <a:lnTo>
                    <a:pt x="0" y="38735"/>
                  </a:lnTo>
                  <a:lnTo>
                    <a:pt x="76517" y="76200"/>
                  </a:lnTo>
                  <a:lnTo>
                    <a:pt x="75882" y="0"/>
                  </a:lnTo>
                  <a:close/>
                </a:path>
              </a:pathLst>
            </a:custGeom>
            <a:solidFill>
              <a:srgbClr val="1F497D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94" name="object 94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390643" y="2625841"/>
              <a:ext cx="463295" cy="239267"/>
            </a:xfrm>
            <a:prstGeom prst="rect">
              <a:avLst/>
            </a:prstGeom>
          </p:spPr>
        </p:pic>
        <p:sp>
          <p:nvSpPr>
            <p:cNvPr id="95" name="object 95"/>
            <p:cNvSpPr/>
            <p:nvPr/>
          </p:nvSpPr>
          <p:spPr>
            <a:xfrm>
              <a:off x="4508393" y="2687228"/>
              <a:ext cx="77470" cy="76200"/>
            </a:xfrm>
            <a:custGeom>
              <a:avLst/>
              <a:gdLst/>
              <a:ahLst/>
              <a:cxnLst/>
              <a:rect l="l" t="t" r="r" b="b"/>
              <a:pathLst>
                <a:path w="77470" h="76200">
                  <a:moveTo>
                    <a:pt x="76873" y="0"/>
                  </a:moveTo>
                  <a:lnTo>
                    <a:pt x="0" y="36728"/>
                  </a:lnTo>
                  <a:lnTo>
                    <a:pt x="75514" y="76187"/>
                  </a:lnTo>
                  <a:lnTo>
                    <a:pt x="76873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96" name="object 96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130804" y="2636509"/>
              <a:ext cx="894587" cy="239267"/>
            </a:xfrm>
            <a:prstGeom prst="rect">
              <a:avLst/>
            </a:prstGeom>
          </p:spPr>
        </p:pic>
        <p:sp>
          <p:nvSpPr>
            <p:cNvPr id="97" name="object 97"/>
            <p:cNvSpPr/>
            <p:nvPr/>
          </p:nvSpPr>
          <p:spPr>
            <a:xfrm>
              <a:off x="1828125" y="2696223"/>
              <a:ext cx="76835" cy="76200"/>
            </a:xfrm>
            <a:custGeom>
              <a:avLst/>
              <a:gdLst/>
              <a:ahLst/>
              <a:cxnLst/>
              <a:rect l="l" t="t" r="r" b="b"/>
              <a:pathLst>
                <a:path w="76835" h="76200">
                  <a:moveTo>
                    <a:pt x="63" y="0"/>
                  </a:moveTo>
                  <a:lnTo>
                    <a:pt x="0" y="76200"/>
                  </a:lnTo>
                  <a:lnTo>
                    <a:pt x="76225" y="38163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rgbClr val="1F497D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8" name="object 98"/>
            <p:cNvSpPr/>
            <p:nvPr/>
          </p:nvSpPr>
          <p:spPr>
            <a:xfrm>
              <a:off x="5222659" y="2039871"/>
              <a:ext cx="350520" cy="342265"/>
            </a:xfrm>
            <a:custGeom>
              <a:avLst/>
              <a:gdLst/>
              <a:ahLst/>
              <a:cxnLst/>
              <a:rect l="l" t="t" r="r" b="b"/>
              <a:pathLst>
                <a:path w="350520" h="342264">
                  <a:moveTo>
                    <a:pt x="350354" y="0"/>
                  </a:moveTo>
                  <a:lnTo>
                    <a:pt x="0" y="0"/>
                  </a:lnTo>
                  <a:lnTo>
                    <a:pt x="0" y="342036"/>
                  </a:lnTo>
                  <a:lnTo>
                    <a:pt x="293344" y="342036"/>
                  </a:lnTo>
                  <a:lnTo>
                    <a:pt x="350354" y="285026"/>
                  </a:lnTo>
                  <a:lnTo>
                    <a:pt x="350354" y="0"/>
                  </a:lnTo>
                  <a:close/>
                </a:path>
              </a:pathLst>
            </a:custGeom>
            <a:solidFill>
              <a:srgbClr val="F7AD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9" name="object 99"/>
            <p:cNvSpPr/>
            <p:nvPr/>
          </p:nvSpPr>
          <p:spPr>
            <a:xfrm>
              <a:off x="5516002" y="2324895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>
                  <a:moveTo>
                    <a:pt x="57010" y="0"/>
                  </a:moveTo>
                  <a:lnTo>
                    <a:pt x="11404" y="11404"/>
                  </a:lnTo>
                  <a:lnTo>
                    <a:pt x="0" y="57010"/>
                  </a:lnTo>
                  <a:lnTo>
                    <a:pt x="57010" y="0"/>
                  </a:lnTo>
                  <a:close/>
                </a:path>
              </a:pathLst>
            </a:custGeom>
            <a:solidFill>
              <a:srgbClr val="C78BCD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0" name="object 100"/>
            <p:cNvSpPr/>
            <p:nvPr/>
          </p:nvSpPr>
          <p:spPr>
            <a:xfrm>
              <a:off x="5222657" y="2039868"/>
              <a:ext cx="350520" cy="342265"/>
            </a:xfrm>
            <a:custGeom>
              <a:avLst/>
              <a:gdLst/>
              <a:ahLst/>
              <a:cxnLst/>
              <a:rect l="l" t="t" r="r" b="b"/>
              <a:pathLst>
                <a:path w="350520" h="342264">
                  <a:moveTo>
                    <a:pt x="293344" y="342036"/>
                  </a:moveTo>
                  <a:lnTo>
                    <a:pt x="304749" y="296430"/>
                  </a:lnTo>
                  <a:lnTo>
                    <a:pt x="350354" y="285026"/>
                  </a:lnTo>
                  <a:lnTo>
                    <a:pt x="293344" y="342036"/>
                  </a:lnTo>
                  <a:lnTo>
                    <a:pt x="0" y="342036"/>
                  </a:lnTo>
                  <a:lnTo>
                    <a:pt x="0" y="0"/>
                  </a:lnTo>
                  <a:lnTo>
                    <a:pt x="350354" y="0"/>
                  </a:lnTo>
                  <a:lnTo>
                    <a:pt x="350354" y="285026"/>
                  </a:lnTo>
                </a:path>
              </a:pathLst>
            </a:custGeom>
            <a:ln w="254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01" name="object 101"/>
          <p:cNvSpPr txBox="1"/>
          <p:nvPr/>
        </p:nvSpPr>
        <p:spPr>
          <a:xfrm>
            <a:off x="5345827" y="2069100"/>
            <a:ext cx="10413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P</a:t>
            </a: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grpSp>
        <p:nvGrpSpPr>
          <p:cNvPr id="102" name="object 102"/>
          <p:cNvGrpSpPr/>
          <p:nvPr/>
        </p:nvGrpSpPr>
        <p:grpSpPr>
          <a:xfrm>
            <a:off x="1848611" y="2403348"/>
            <a:ext cx="775970" cy="763905"/>
            <a:chOff x="1848611" y="2403348"/>
            <a:chExt cx="775970" cy="763905"/>
          </a:xfrm>
        </p:grpSpPr>
        <p:pic>
          <p:nvPicPr>
            <p:cNvPr id="103" name="object 103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848611" y="2403348"/>
              <a:ext cx="711704" cy="711704"/>
            </a:xfrm>
            <a:prstGeom prst="rect">
              <a:avLst/>
            </a:prstGeom>
          </p:spPr>
        </p:pic>
        <p:pic>
          <p:nvPicPr>
            <p:cNvPr id="104" name="object 10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53184" y="2441448"/>
              <a:ext cx="771143" cy="725423"/>
            </a:xfrm>
            <a:prstGeom prst="rect">
              <a:avLst/>
            </a:prstGeom>
          </p:spPr>
        </p:pic>
        <p:sp>
          <p:nvSpPr>
            <p:cNvPr id="105" name="object 105"/>
            <p:cNvSpPr/>
            <p:nvPr/>
          </p:nvSpPr>
          <p:spPr>
            <a:xfrm>
              <a:off x="1904357" y="2435283"/>
              <a:ext cx="598805" cy="598805"/>
            </a:xfrm>
            <a:custGeom>
              <a:avLst/>
              <a:gdLst/>
              <a:ahLst/>
              <a:cxnLst/>
              <a:rect l="l" t="t" r="r" b="b"/>
              <a:pathLst>
                <a:path w="598805" h="598805">
                  <a:moveTo>
                    <a:pt x="498500" y="0"/>
                  </a:moveTo>
                  <a:lnTo>
                    <a:pt x="99707" y="0"/>
                  </a:lnTo>
                  <a:lnTo>
                    <a:pt x="60896" y="7835"/>
                  </a:lnTo>
                  <a:lnTo>
                    <a:pt x="29203" y="29203"/>
                  </a:lnTo>
                  <a:lnTo>
                    <a:pt x="7835" y="60896"/>
                  </a:lnTo>
                  <a:lnTo>
                    <a:pt x="0" y="99707"/>
                  </a:lnTo>
                  <a:lnTo>
                    <a:pt x="0" y="498500"/>
                  </a:lnTo>
                  <a:lnTo>
                    <a:pt x="7835" y="537311"/>
                  </a:lnTo>
                  <a:lnTo>
                    <a:pt x="29203" y="569004"/>
                  </a:lnTo>
                  <a:lnTo>
                    <a:pt x="60896" y="590372"/>
                  </a:lnTo>
                  <a:lnTo>
                    <a:pt x="99707" y="598208"/>
                  </a:lnTo>
                  <a:lnTo>
                    <a:pt x="498500" y="598208"/>
                  </a:lnTo>
                  <a:lnTo>
                    <a:pt x="537303" y="590372"/>
                  </a:lnTo>
                  <a:lnTo>
                    <a:pt x="568993" y="569004"/>
                  </a:lnTo>
                  <a:lnTo>
                    <a:pt x="590360" y="537311"/>
                  </a:lnTo>
                  <a:lnTo>
                    <a:pt x="598195" y="498500"/>
                  </a:lnTo>
                  <a:lnTo>
                    <a:pt x="598195" y="99707"/>
                  </a:lnTo>
                  <a:lnTo>
                    <a:pt x="590360" y="60896"/>
                  </a:lnTo>
                  <a:lnTo>
                    <a:pt x="568993" y="29203"/>
                  </a:lnTo>
                  <a:lnTo>
                    <a:pt x="537303" y="7835"/>
                  </a:lnTo>
                  <a:lnTo>
                    <a:pt x="498500" y="0"/>
                  </a:lnTo>
                  <a:close/>
                </a:path>
              </a:pathLst>
            </a:custGeom>
            <a:solidFill>
              <a:srgbClr val="1F497D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6" name="object 106"/>
            <p:cNvSpPr/>
            <p:nvPr/>
          </p:nvSpPr>
          <p:spPr>
            <a:xfrm>
              <a:off x="1904357" y="2435283"/>
              <a:ext cx="598805" cy="598805"/>
            </a:xfrm>
            <a:custGeom>
              <a:avLst/>
              <a:gdLst/>
              <a:ahLst/>
              <a:cxnLst/>
              <a:rect l="l" t="t" r="r" b="b"/>
              <a:pathLst>
                <a:path w="598805" h="598805">
                  <a:moveTo>
                    <a:pt x="0" y="99707"/>
                  </a:moveTo>
                  <a:lnTo>
                    <a:pt x="7835" y="60896"/>
                  </a:lnTo>
                  <a:lnTo>
                    <a:pt x="29203" y="29203"/>
                  </a:lnTo>
                  <a:lnTo>
                    <a:pt x="60896" y="7835"/>
                  </a:lnTo>
                  <a:lnTo>
                    <a:pt x="99707" y="0"/>
                  </a:lnTo>
                  <a:lnTo>
                    <a:pt x="498500" y="0"/>
                  </a:lnTo>
                  <a:lnTo>
                    <a:pt x="537303" y="7835"/>
                  </a:lnTo>
                  <a:lnTo>
                    <a:pt x="568993" y="29203"/>
                  </a:lnTo>
                  <a:lnTo>
                    <a:pt x="590360" y="60896"/>
                  </a:lnTo>
                  <a:lnTo>
                    <a:pt x="598195" y="99707"/>
                  </a:lnTo>
                  <a:lnTo>
                    <a:pt x="598195" y="498500"/>
                  </a:lnTo>
                  <a:lnTo>
                    <a:pt x="590360" y="537311"/>
                  </a:lnTo>
                  <a:lnTo>
                    <a:pt x="568993" y="569004"/>
                  </a:lnTo>
                  <a:lnTo>
                    <a:pt x="537303" y="590372"/>
                  </a:lnTo>
                  <a:lnTo>
                    <a:pt x="498500" y="598208"/>
                  </a:lnTo>
                  <a:lnTo>
                    <a:pt x="99707" y="598208"/>
                  </a:lnTo>
                  <a:lnTo>
                    <a:pt x="60896" y="590372"/>
                  </a:lnTo>
                  <a:lnTo>
                    <a:pt x="29203" y="569004"/>
                  </a:lnTo>
                  <a:lnTo>
                    <a:pt x="7835" y="537311"/>
                  </a:lnTo>
                  <a:lnTo>
                    <a:pt x="0" y="498500"/>
                  </a:lnTo>
                  <a:lnTo>
                    <a:pt x="0" y="99707"/>
                  </a:lnTo>
                  <a:close/>
                </a:path>
              </a:pathLst>
            </a:custGeom>
            <a:ln w="28575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07" name="object 107"/>
          <p:cNvSpPr txBox="1"/>
          <p:nvPr/>
        </p:nvSpPr>
        <p:spPr>
          <a:xfrm>
            <a:off x="2064804" y="2518996"/>
            <a:ext cx="1746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108" name="object 108"/>
          <p:cNvSpPr txBox="1"/>
          <p:nvPr/>
        </p:nvSpPr>
        <p:spPr>
          <a:xfrm>
            <a:off x="2214156" y="2695780"/>
            <a:ext cx="12827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1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graphicFrame>
        <p:nvGraphicFramePr>
          <p:cNvPr id="109" name="object 109"/>
          <p:cNvGraphicFramePr>
            <a:graphicFrameLocks noGrp="1"/>
          </p:cNvGraphicFramePr>
          <p:nvPr/>
        </p:nvGraphicFramePr>
        <p:xfrm>
          <a:off x="6023881" y="2775671"/>
          <a:ext cx="2581272" cy="155221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70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3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81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334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2804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5308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850">
                        <a:latin typeface="Times New Roman"/>
                        <a:cs typeface="Times New Roman"/>
                      </a:endParaRPr>
                    </a:p>
                    <a:p>
                      <a:pPr marL="91440">
                        <a:lnSpc>
                          <a:spcPts val="900"/>
                        </a:lnSpc>
                        <a:spcBef>
                          <a:spcPts val="5"/>
                        </a:spcBef>
                      </a:pPr>
                      <a:r>
                        <a:rPr sz="800" spc="-5" dirty="0">
                          <a:latin typeface="Calibri"/>
                          <a:cs typeface="Calibri"/>
                        </a:rPr>
                        <a:t>Endorser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127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850">
                        <a:latin typeface="Times New Roman"/>
                        <a:cs typeface="Times New Roman"/>
                      </a:endParaRPr>
                    </a:p>
                    <a:p>
                      <a:pPr marL="83820">
                        <a:lnSpc>
                          <a:spcPts val="900"/>
                        </a:lnSpc>
                        <a:spcBef>
                          <a:spcPts val="5"/>
                        </a:spcBef>
                      </a:pPr>
                      <a:r>
                        <a:rPr sz="800" spc="-5" dirty="0">
                          <a:latin typeface="Calibri"/>
                          <a:cs typeface="Calibri"/>
                        </a:rPr>
                        <a:t>Ledger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127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09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950">
                        <a:latin typeface="Times New Roman"/>
                        <a:cs typeface="Times New Roman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sz="800" spc="-5" dirty="0">
                          <a:latin typeface="Calibri"/>
                          <a:cs typeface="Calibri"/>
                        </a:rPr>
                        <a:t>Committing</a:t>
                      </a:r>
                      <a:r>
                        <a:rPr sz="8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800" spc="-5" dirty="0">
                          <a:latin typeface="Calibri"/>
                          <a:cs typeface="Calibri"/>
                        </a:rPr>
                        <a:t>Peer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950">
                        <a:latin typeface="Times New Roman"/>
                        <a:cs typeface="Times New Roman"/>
                      </a:endParaRPr>
                    </a:p>
                    <a:p>
                      <a:pPr marL="83820">
                        <a:lnSpc>
                          <a:spcPct val="100000"/>
                        </a:lnSpc>
                      </a:pPr>
                      <a:r>
                        <a:rPr sz="800" spc="-5" dirty="0">
                          <a:latin typeface="Calibri"/>
                          <a:cs typeface="Calibri"/>
                        </a:rPr>
                        <a:t>Application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753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 marL="90805">
                        <a:lnSpc>
                          <a:spcPct val="100000"/>
                        </a:lnSpc>
                      </a:pPr>
                      <a:r>
                        <a:rPr sz="800" spc="-5" dirty="0">
                          <a:latin typeface="Calibri"/>
                          <a:cs typeface="Calibri"/>
                        </a:rPr>
                        <a:t>Ordering Node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635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0646">
                <a:tc>
                  <a:txBody>
                    <a:bodyPr/>
                    <a:lstStyle/>
                    <a:p>
                      <a:pPr marL="90805" marR="22860">
                        <a:lnSpc>
                          <a:spcPct val="100000"/>
                        </a:lnSpc>
                        <a:spcBef>
                          <a:spcPts val="685"/>
                        </a:spcBef>
                        <a:tabLst>
                          <a:tab pos="1167765" algn="l"/>
                          <a:tab pos="1445895" algn="l"/>
                        </a:tabLst>
                      </a:pPr>
                      <a:r>
                        <a:rPr sz="800" dirty="0">
                          <a:latin typeface="Calibri"/>
                          <a:cs typeface="Calibri"/>
                        </a:rPr>
                        <a:t>Smart</a:t>
                      </a:r>
                      <a:r>
                        <a:rPr sz="800" spc="-114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800" spc="-5" dirty="0">
                          <a:latin typeface="Calibri"/>
                          <a:cs typeface="Calibri"/>
                        </a:rPr>
                        <a:t>Contract </a:t>
                      </a:r>
                      <a:r>
                        <a:rPr sz="800" dirty="0">
                          <a:latin typeface="Calibri"/>
                          <a:cs typeface="Calibri"/>
                        </a:rPr>
                        <a:t>	</a:t>
                      </a:r>
                      <a:r>
                        <a:rPr sz="800" u="dash" dirty="0">
                          <a:uFill>
                            <a:solidFill>
                              <a:srgbClr val="1F497D"/>
                            </a:solidFill>
                          </a:uFill>
                          <a:latin typeface="Calibri"/>
                          <a:cs typeface="Calibri"/>
                        </a:rPr>
                        <a:t> 	</a:t>
                      </a:r>
                      <a:r>
                        <a:rPr sz="8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800" spc="-5" dirty="0">
                          <a:latin typeface="Calibri"/>
                          <a:cs typeface="Calibri"/>
                        </a:rPr>
                        <a:t>            </a:t>
                      </a:r>
                      <a:r>
                        <a:rPr sz="800" spc="6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800" spc="-5" dirty="0">
                          <a:latin typeface="Calibri"/>
                          <a:cs typeface="Calibri"/>
                        </a:rPr>
                        <a:t>(Chaincode)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86995" marB="0">
                    <a:lnL w="12700">
                      <a:solidFill>
                        <a:srgbClr val="000000"/>
                      </a:solidFill>
                      <a:prstDash val="solid"/>
                    </a:lnL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3820" marR="180340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800" dirty="0">
                          <a:latin typeface="Calibri"/>
                          <a:cs typeface="Calibri"/>
                        </a:rPr>
                        <a:t>E</a:t>
                      </a:r>
                      <a:r>
                        <a:rPr sz="800" spc="-5" dirty="0">
                          <a:latin typeface="Calibri"/>
                          <a:cs typeface="Calibri"/>
                        </a:rPr>
                        <a:t>ndorse</a:t>
                      </a:r>
                      <a:r>
                        <a:rPr sz="800" spc="5" dirty="0">
                          <a:latin typeface="Calibri"/>
                          <a:cs typeface="Calibri"/>
                        </a:rPr>
                        <a:t>m</a:t>
                      </a:r>
                      <a:r>
                        <a:rPr sz="800" spc="-5" dirty="0">
                          <a:latin typeface="Calibri"/>
                          <a:cs typeface="Calibri"/>
                        </a:rPr>
                        <a:t>en</a:t>
                      </a:r>
                      <a:r>
                        <a:rPr sz="800" dirty="0">
                          <a:latin typeface="Calibri"/>
                          <a:cs typeface="Calibri"/>
                        </a:rPr>
                        <a:t>t  </a:t>
                      </a:r>
                      <a:r>
                        <a:rPr sz="800" spc="-5" dirty="0">
                          <a:latin typeface="Calibri"/>
                          <a:cs typeface="Calibri"/>
                        </a:rPr>
                        <a:t>Policy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86995" marB="0">
                    <a:lnR w="1270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110" name="object 110"/>
          <p:cNvGrpSpPr/>
          <p:nvPr/>
        </p:nvGrpSpPr>
        <p:grpSpPr>
          <a:xfrm>
            <a:off x="6879335" y="2842260"/>
            <a:ext cx="381000" cy="1507490"/>
            <a:chOff x="6879335" y="2842260"/>
            <a:chExt cx="381000" cy="1507490"/>
          </a:xfrm>
        </p:grpSpPr>
        <p:pic>
          <p:nvPicPr>
            <p:cNvPr id="111" name="object 111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6879335" y="2842260"/>
              <a:ext cx="380999" cy="380999"/>
            </a:xfrm>
            <a:prstGeom prst="rect">
              <a:avLst/>
            </a:prstGeom>
          </p:spPr>
        </p:pic>
        <p:sp>
          <p:nvSpPr>
            <p:cNvPr id="112" name="object 112"/>
            <p:cNvSpPr/>
            <p:nvPr/>
          </p:nvSpPr>
          <p:spPr>
            <a:xfrm>
              <a:off x="6934188" y="2874655"/>
              <a:ext cx="267335" cy="267335"/>
            </a:xfrm>
            <a:custGeom>
              <a:avLst/>
              <a:gdLst/>
              <a:ahLst/>
              <a:cxnLst/>
              <a:rect l="l" t="t" r="r" b="b"/>
              <a:pathLst>
                <a:path w="267334" h="267335">
                  <a:moveTo>
                    <a:pt x="222707" y="0"/>
                  </a:moveTo>
                  <a:lnTo>
                    <a:pt x="44538" y="0"/>
                  </a:lnTo>
                  <a:lnTo>
                    <a:pt x="27201" y="3499"/>
                  </a:lnTo>
                  <a:lnTo>
                    <a:pt x="13044" y="13044"/>
                  </a:lnTo>
                  <a:lnTo>
                    <a:pt x="3499" y="27201"/>
                  </a:lnTo>
                  <a:lnTo>
                    <a:pt x="0" y="44538"/>
                  </a:lnTo>
                  <a:lnTo>
                    <a:pt x="0" y="222758"/>
                  </a:lnTo>
                  <a:lnTo>
                    <a:pt x="3499" y="240095"/>
                  </a:lnTo>
                  <a:lnTo>
                    <a:pt x="13044" y="254252"/>
                  </a:lnTo>
                  <a:lnTo>
                    <a:pt x="27201" y="263797"/>
                  </a:lnTo>
                  <a:lnTo>
                    <a:pt x="44538" y="267296"/>
                  </a:lnTo>
                  <a:lnTo>
                    <a:pt x="222707" y="267296"/>
                  </a:lnTo>
                  <a:lnTo>
                    <a:pt x="240044" y="263797"/>
                  </a:lnTo>
                  <a:lnTo>
                    <a:pt x="254201" y="254252"/>
                  </a:lnTo>
                  <a:lnTo>
                    <a:pt x="263746" y="240095"/>
                  </a:lnTo>
                  <a:lnTo>
                    <a:pt x="267246" y="222758"/>
                  </a:lnTo>
                  <a:lnTo>
                    <a:pt x="267246" y="44538"/>
                  </a:lnTo>
                  <a:lnTo>
                    <a:pt x="263746" y="27201"/>
                  </a:lnTo>
                  <a:lnTo>
                    <a:pt x="254201" y="13044"/>
                  </a:lnTo>
                  <a:lnTo>
                    <a:pt x="240044" y="3499"/>
                  </a:lnTo>
                  <a:lnTo>
                    <a:pt x="222707" y="0"/>
                  </a:lnTo>
                  <a:close/>
                </a:path>
              </a:pathLst>
            </a:custGeom>
            <a:solidFill>
              <a:srgbClr val="1F497D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3" name="object 113"/>
            <p:cNvSpPr/>
            <p:nvPr/>
          </p:nvSpPr>
          <p:spPr>
            <a:xfrm>
              <a:off x="6934188" y="2874655"/>
              <a:ext cx="267335" cy="267335"/>
            </a:xfrm>
            <a:custGeom>
              <a:avLst/>
              <a:gdLst/>
              <a:ahLst/>
              <a:cxnLst/>
              <a:rect l="l" t="t" r="r" b="b"/>
              <a:pathLst>
                <a:path w="267334" h="267335">
                  <a:moveTo>
                    <a:pt x="0" y="44538"/>
                  </a:moveTo>
                  <a:lnTo>
                    <a:pt x="3499" y="27201"/>
                  </a:lnTo>
                  <a:lnTo>
                    <a:pt x="13044" y="13044"/>
                  </a:lnTo>
                  <a:lnTo>
                    <a:pt x="27201" y="3499"/>
                  </a:lnTo>
                  <a:lnTo>
                    <a:pt x="44538" y="0"/>
                  </a:lnTo>
                  <a:lnTo>
                    <a:pt x="222707" y="0"/>
                  </a:lnTo>
                  <a:lnTo>
                    <a:pt x="240044" y="3499"/>
                  </a:lnTo>
                  <a:lnTo>
                    <a:pt x="254201" y="13044"/>
                  </a:lnTo>
                  <a:lnTo>
                    <a:pt x="263746" y="27201"/>
                  </a:lnTo>
                  <a:lnTo>
                    <a:pt x="267246" y="44538"/>
                  </a:lnTo>
                  <a:lnTo>
                    <a:pt x="267246" y="222758"/>
                  </a:lnTo>
                  <a:lnTo>
                    <a:pt x="263746" y="240095"/>
                  </a:lnTo>
                  <a:lnTo>
                    <a:pt x="254201" y="254252"/>
                  </a:lnTo>
                  <a:lnTo>
                    <a:pt x="240044" y="263797"/>
                  </a:lnTo>
                  <a:lnTo>
                    <a:pt x="222707" y="267296"/>
                  </a:lnTo>
                  <a:lnTo>
                    <a:pt x="44538" y="267296"/>
                  </a:lnTo>
                  <a:lnTo>
                    <a:pt x="27201" y="263797"/>
                  </a:lnTo>
                  <a:lnTo>
                    <a:pt x="13044" y="254252"/>
                  </a:lnTo>
                  <a:lnTo>
                    <a:pt x="3499" y="240095"/>
                  </a:lnTo>
                  <a:lnTo>
                    <a:pt x="0" y="222758"/>
                  </a:lnTo>
                  <a:lnTo>
                    <a:pt x="0" y="44538"/>
                  </a:lnTo>
                  <a:close/>
                </a:path>
              </a:pathLst>
            </a:custGeom>
            <a:ln w="28575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114" name="object 114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6879335" y="3223260"/>
              <a:ext cx="380999" cy="380999"/>
            </a:xfrm>
            <a:prstGeom prst="rect">
              <a:avLst/>
            </a:prstGeom>
          </p:spPr>
        </p:pic>
        <p:sp>
          <p:nvSpPr>
            <p:cNvPr id="115" name="object 115"/>
            <p:cNvSpPr/>
            <p:nvPr/>
          </p:nvSpPr>
          <p:spPr>
            <a:xfrm>
              <a:off x="6935107" y="3255457"/>
              <a:ext cx="267335" cy="267335"/>
            </a:xfrm>
            <a:custGeom>
              <a:avLst/>
              <a:gdLst/>
              <a:ahLst/>
              <a:cxnLst/>
              <a:rect l="l" t="t" r="r" b="b"/>
              <a:pathLst>
                <a:path w="267334" h="267335">
                  <a:moveTo>
                    <a:pt x="222707" y="0"/>
                  </a:moveTo>
                  <a:lnTo>
                    <a:pt x="44538" y="0"/>
                  </a:lnTo>
                  <a:lnTo>
                    <a:pt x="27201" y="3499"/>
                  </a:lnTo>
                  <a:lnTo>
                    <a:pt x="13044" y="13044"/>
                  </a:lnTo>
                  <a:lnTo>
                    <a:pt x="3499" y="27201"/>
                  </a:lnTo>
                  <a:lnTo>
                    <a:pt x="0" y="44538"/>
                  </a:lnTo>
                  <a:lnTo>
                    <a:pt x="0" y="222758"/>
                  </a:lnTo>
                  <a:lnTo>
                    <a:pt x="3499" y="240095"/>
                  </a:lnTo>
                  <a:lnTo>
                    <a:pt x="13044" y="254252"/>
                  </a:lnTo>
                  <a:lnTo>
                    <a:pt x="27201" y="263797"/>
                  </a:lnTo>
                  <a:lnTo>
                    <a:pt x="44538" y="267296"/>
                  </a:lnTo>
                  <a:lnTo>
                    <a:pt x="222707" y="267296"/>
                  </a:lnTo>
                  <a:lnTo>
                    <a:pt x="240044" y="263797"/>
                  </a:lnTo>
                  <a:lnTo>
                    <a:pt x="254201" y="254252"/>
                  </a:lnTo>
                  <a:lnTo>
                    <a:pt x="263746" y="240095"/>
                  </a:lnTo>
                  <a:lnTo>
                    <a:pt x="267246" y="222758"/>
                  </a:lnTo>
                  <a:lnTo>
                    <a:pt x="267246" y="44538"/>
                  </a:lnTo>
                  <a:lnTo>
                    <a:pt x="263746" y="27201"/>
                  </a:lnTo>
                  <a:lnTo>
                    <a:pt x="254201" y="13044"/>
                  </a:lnTo>
                  <a:lnTo>
                    <a:pt x="240044" y="3499"/>
                  </a:lnTo>
                  <a:lnTo>
                    <a:pt x="222707" y="0"/>
                  </a:lnTo>
                  <a:close/>
                </a:path>
              </a:pathLst>
            </a:custGeom>
            <a:solidFill>
              <a:srgbClr val="DADADA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6" name="object 116"/>
            <p:cNvSpPr/>
            <p:nvPr/>
          </p:nvSpPr>
          <p:spPr>
            <a:xfrm>
              <a:off x="6935107" y="3255457"/>
              <a:ext cx="267335" cy="267335"/>
            </a:xfrm>
            <a:custGeom>
              <a:avLst/>
              <a:gdLst/>
              <a:ahLst/>
              <a:cxnLst/>
              <a:rect l="l" t="t" r="r" b="b"/>
              <a:pathLst>
                <a:path w="267334" h="267335">
                  <a:moveTo>
                    <a:pt x="0" y="44538"/>
                  </a:moveTo>
                  <a:lnTo>
                    <a:pt x="3499" y="27201"/>
                  </a:lnTo>
                  <a:lnTo>
                    <a:pt x="13044" y="13044"/>
                  </a:lnTo>
                  <a:lnTo>
                    <a:pt x="27201" y="3499"/>
                  </a:lnTo>
                  <a:lnTo>
                    <a:pt x="44538" y="0"/>
                  </a:lnTo>
                  <a:lnTo>
                    <a:pt x="222707" y="0"/>
                  </a:lnTo>
                  <a:lnTo>
                    <a:pt x="240044" y="3499"/>
                  </a:lnTo>
                  <a:lnTo>
                    <a:pt x="254201" y="13044"/>
                  </a:lnTo>
                  <a:lnTo>
                    <a:pt x="263746" y="27201"/>
                  </a:lnTo>
                  <a:lnTo>
                    <a:pt x="267246" y="44538"/>
                  </a:lnTo>
                  <a:lnTo>
                    <a:pt x="267246" y="222758"/>
                  </a:lnTo>
                  <a:lnTo>
                    <a:pt x="263746" y="240095"/>
                  </a:lnTo>
                  <a:lnTo>
                    <a:pt x="254201" y="254252"/>
                  </a:lnTo>
                  <a:lnTo>
                    <a:pt x="240044" y="263797"/>
                  </a:lnTo>
                  <a:lnTo>
                    <a:pt x="222707" y="267296"/>
                  </a:lnTo>
                  <a:lnTo>
                    <a:pt x="44538" y="267296"/>
                  </a:lnTo>
                  <a:lnTo>
                    <a:pt x="27201" y="263797"/>
                  </a:lnTo>
                  <a:lnTo>
                    <a:pt x="13044" y="254252"/>
                  </a:lnTo>
                  <a:lnTo>
                    <a:pt x="3499" y="240095"/>
                  </a:lnTo>
                  <a:lnTo>
                    <a:pt x="0" y="222758"/>
                  </a:lnTo>
                  <a:lnTo>
                    <a:pt x="0" y="44538"/>
                  </a:lnTo>
                  <a:close/>
                </a:path>
              </a:pathLst>
            </a:custGeom>
            <a:ln w="28575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117" name="object 117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6879335" y="3582924"/>
              <a:ext cx="380999" cy="380999"/>
            </a:xfrm>
            <a:prstGeom prst="rect">
              <a:avLst/>
            </a:prstGeom>
          </p:spPr>
        </p:pic>
        <p:sp>
          <p:nvSpPr>
            <p:cNvPr id="118" name="object 118"/>
            <p:cNvSpPr/>
            <p:nvPr/>
          </p:nvSpPr>
          <p:spPr>
            <a:xfrm>
              <a:off x="6934187" y="3615700"/>
              <a:ext cx="267335" cy="267335"/>
            </a:xfrm>
            <a:custGeom>
              <a:avLst/>
              <a:gdLst/>
              <a:ahLst/>
              <a:cxnLst/>
              <a:rect l="l" t="t" r="r" b="b"/>
              <a:pathLst>
                <a:path w="267334" h="267335">
                  <a:moveTo>
                    <a:pt x="222707" y="0"/>
                  </a:moveTo>
                  <a:lnTo>
                    <a:pt x="44538" y="0"/>
                  </a:lnTo>
                  <a:lnTo>
                    <a:pt x="27201" y="3499"/>
                  </a:lnTo>
                  <a:lnTo>
                    <a:pt x="13044" y="13044"/>
                  </a:lnTo>
                  <a:lnTo>
                    <a:pt x="3499" y="27201"/>
                  </a:lnTo>
                  <a:lnTo>
                    <a:pt x="0" y="44538"/>
                  </a:lnTo>
                  <a:lnTo>
                    <a:pt x="0" y="222757"/>
                  </a:lnTo>
                  <a:lnTo>
                    <a:pt x="3499" y="240095"/>
                  </a:lnTo>
                  <a:lnTo>
                    <a:pt x="13044" y="254252"/>
                  </a:lnTo>
                  <a:lnTo>
                    <a:pt x="27201" y="263797"/>
                  </a:lnTo>
                  <a:lnTo>
                    <a:pt x="44538" y="267296"/>
                  </a:lnTo>
                  <a:lnTo>
                    <a:pt x="222707" y="267296"/>
                  </a:lnTo>
                  <a:lnTo>
                    <a:pt x="240044" y="263797"/>
                  </a:lnTo>
                  <a:lnTo>
                    <a:pt x="254201" y="254252"/>
                  </a:lnTo>
                  <a:lnTo>
                    <a:pt x="263746" y="240095"/>
                  </a:lnTo>
                  <a:lnTo>
                    <a:pt x="267246" y="222757"/>
                  </a:lnTo>
                  <a:lnTo>
                    <a:pt x="267246" y="44538"/>
                  </a:lnTo>
                  <a:lnTo>
                    <a:pt x="263746" y="27201"/>
                  </a:lnTo>
                  <a:lnTo>
                    <a:pt x="254201" y="13044"/>
                  </a:lnTo>
                  <a:lnTo>
                    <a:pt x="240044" y="3499"/>
                  </a:lnTo>
                  <a:lnTo>
                    <a:pt x="222707" y="0"/>
                  </a:lnTo>
                  <a:close/>
                </a:path>
              </a:pathLst>
            </a:custGeom>
            <a:solidFill>
              <a:srgbClr val="11D358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9" name="object 119"/>
            <p:cNvSpPr/>
            <p:nvPr/>
          </p:nvSpPr>
          <p:spPr>
            <a:xfrm>
              <a:off x="6934187" y="3615700"/>
              <a:ext cx="267335" cy="267335"/>
            </a:xfrm>
            <a:custGeom>
              <a:avLst/>
              <a:gdLst/>
              <a:ahLst/>
              <a:cxnLst/>
              <a:rect l="l" t="t" r="r" b="b"/>
              <a:pathLst>
                <a:path w="267334" h="267335">
                  <a:moveTo>
                    <a:pt x="0" y="44538"/>
                  </a:moveTo>
                  <a:lnTo>
                    <a:pt x="3499" y="27201"/>
                  </a:lnTo>
                  <a:lnTo>
                    <a:pt x="13044" y="13044"/>
                  </a:lnTo>
                  <a:lnTo>
                    <a:pt x="27201" y="3499"/>
                  </a:lnTo>
                  <a:lnTo>
                    <a:pt x="44538" y="0"/>
                  </a:lnTo>
                  <a:lnTo>
                    <a:pt x="222707" y="0"/>
                  </a:lnTo>
                  <a:lnTo>
                    <a:pt x="240044" y="3499"/>
                  </a:lnTo>
                  <a:lnTo>
                    <a:pt x="254201" y="13044"/>
                  </a:lnTo>
                  <a:lnTo>
                    <a:pt x="263746" y="27201"/>
                  </a:lnTo>
                  <a:lnTo>
                    <a:pt x="267246" y="44538"/>
                  </a:lnTo>
                  <a:lnTo>
                    <a:pt x="267246" y="222757"/>
                  </a:lnTo>
                  <a:lnTo>
                    <a:pt x="263746" y="240095"/>
                  </a:lnTo>
                  <a:lnTo>
                    <a:pt x="254201" y="254252"/>
                  </a:lnTo>
                  <a:lnTo>
                    <a:pt x="240044" y="263797"/>
                  </a:lnTo>
                  <a:lnTo>
                    <a:pt x="222707" y="267296"/>
                  </a:lnTo>
                  <a:lnTo>
                    <a:pt x="44538" y="267296"/>
                  </a:lnTo>
                  <a:lnTo>
                    <a:pt x="27201" y="263797"/>
                  </a:lnTo>
                  <a:lnTo>
                    <a:pt x="13044" y="254252"/>
                  </a:lnTo>
                  <a:lnTo>
                    <a:pt x="3499" y="240095"/>
                  </a:lnTo>
                  <a:lnTo>
                    <a:pt x="0" y="222757"/>
                  </a:lnTo>
                  <a:lnTo>
                    <a:pt x="0" y="44538"/>
                  </a:lnTo>
                  <a:close/>
                </a:path>
              </a:pathLst>
            </a:custGeom>
            <a:ln w="28575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120" name="object 120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6879335" y="3968496"/>
              <a:ext cx="380999" cy="380999"/>
            </a:xfrm>
            <a:prstGeom prst="rect">
              <a:avLst/>
            </a:prstGeom>
          </p:spPr>
        </p:pic>
        <p:sp>
          <p:nvSpPr>
            <p:cNvPr id="121" name="object 121"/>
            <p:cNvSpPr/>
            <p:nvPr/>
          </p:nvSpPr>
          <p:spPr>
            <a:xfrm>
              <a:off x="6934187" y="4001410"/>
              <a:ext cx="267335" cy="267335"/>
            </a:xfrm>
            <a:custGeom>
              <a:avLst/>
              <a:gdLst/>
              <a:ahLst/>
              <a:cxnLst/>
              <a:rect l="l" t="t" r="r" b="b"/>
              <a:pathLst>
                <a:path w="267334" h="267335">
                  <a:moveTo>
                    <a:pt x="222707" y="0"/>
                  </a:moveTo>
                  <a:lnTo>
                    <a:pt x="44538" y="0"/>
                  </a:lnTo>
                  <a:lnTo>
                    <a:pt x="27201" y="3499"/>
                  </a:lnTo>
                  <a:lnTo>
                    <a:pt x="13044" y="13044"/>
                  </a:lnTo>
                  <a:lnTo>
                    <a:pt x="3499" y="27201"/>
                  </a:lnTo>
                  <a:lnTo>
                    <a:pt x="0" y="44538"/>
                  </a:lnTo>
                  <a:lnTo>
                    <a:pt x="0" y="222758"/>
                  </a:lnTo>
                  <a:lnTo>
                    <a:pt x="3499" y="240095"/>
                  </a:lnTo>
                  <a:lnTo>
                    <a:pt x="13044" y="254252"/>
                  </a:lnTo>
                  <a:lnTo>
                    <a:pt x="27201" y="263797"/>
                  </a:lnTo>
                  <a:lnTo>
                    <a:pt x="44538" y="267296"/>
                  </a:lnTo>
                  <a:lnTo>
                    <a:pt x="222707" y="267296"/>
                  </a:lnTo>
                  <a:lnTo>
                    <a:pt x="240044" y="263797"/>
                  </a:lnTo>
                  <a:lnTo>
                    <a:pt x="254201" y="254252"/>
                  </a:lnTo>
                  <a:lnTo>
                    <a:pt x="263746" y="240095"/>
                  </a:lnTo>
                  <a:lnTo>
                    <a:pt x="267246" y="222758"/>
                  </a:lnTo>
                  <a:lnTo>
                    <a:pt x="267246" y="44538"/>
                  </a:lnTo>
                  <a:lnTo>
                    <a:pt x="263746" y="27201"/>
                  </a:lnTo>
                  <a:lnTo>
                    <a:pt x="254201" y="13044"/>
                  </a:lnTo>
                  <a:lnTo>
                    <a:pt x="240044" y="3499"/>
                  </a:lnTo>
                  <a:lnTo>
                    <a:pt x="222707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2" name="object 122"/>
            <p:cNvSpPr/>
            <p:nvPr/>
          </p:nvSpPr>
          <p:spPr>
            <a:xfrm>
              <a:off x="6934187" y="4001410"/>
              <a:ext cx="267335" cy="267335"/>
            </a:xfrm>
            <a:custGeom>
              <a:avLst/>
              <a:gdLst/>
              <a:ahLst/>
              <a:cxnLst/>
              <a:rect l="l" t="t" r="r" b="b"/>
              <a:pathLst>
                <a:path w="267334" h="267335">
                  <a:moveTo>
                    <a:pt x="0" y="44538"/>
                  </a:moveTo>
                  <a:lnTo>
                    <a:pt x="3499" y="27201"/>
                  </a:lnTo>
                  <a:lnTo>
                    <a:pt x="13044" y="13044"/>
                  </a:lnTo>
                  <a:lnTo>
                    <a:pt x="27201" y="3499"/>
                  </a:lnTo>
                  <a:lnTo>
                    <a:pt x="44538" y="0"/>
                  </a:lnTo>
                  <a:lnTo>
                    <a:pt x="222707" y="0"/>
                  </a:lnTo>
                  <a:lnTo>
                    <a:pt x="240044" y="3499"/>
                  </a:lnTo>
                  <a:lnTo>
                    <a:pt x="254201" y="13044"/>
                  </a:lnTo>
                  <a:lnTo>
                    <a:pt x="263746" y="27201"/>
                  </a:lnTo>
                  <a:lnTo>
                    <a:pt x="267246" y="44538"/>
                  </a:lnTo>
                  <a:lnTo>
                    <a:pt x="267246" y="222758"/>
                  </a:lnTo>
                  <a:lnTo>
                    <a:pt x="263746" y="240095"/>
                  </a:lnTo>
                  <a:lnTo>
                    <a:pt x="254201" y="254252"/>
                  </a:lnTo>
                  <a:lnTo>
                    <a:pt x="240044" y="263797"/>
                  </a:lnTo>
                  <a:lnTo>
                    <a:pt x="222707" y="267296"/>
                  </a:lnTo>
                  <a:lnTo>
                    <a:pt x="44538" y="267296"/>
                  </a:lnTo>
                  <a:lnTo>
                    <a:pt x="27201" y="263797"/>
                  </a:lnTo>
                  <a:lnTo>
                    <a:pt x="13044" y="254252"/>
                  </a:lnTo>
                  <a:lnTo>
                    <a:pt x="3499" y="240095"/>
                  </a:lnTo>
                  <a:lnTo>
                    <a:pt x="0" y="222758"/>
                  </a:lnTo>
                  <a:lnTo>
                    <a:pt x="0" y="44538"/>
                  </a:lnTo>
                  <a:close/>
                </a:path>
              </a:pathLst>
            </a:custGeom>
            <a:ln w="28575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23" name="object 123"/>
          <p:cNvGrpSpPr/>
          <p:nvPr/>
        </p:nvGrpSpPr>
        <p:grpSpPr>
          <a:xfrm>
            <a:off x="7460336" y="3995882"/>
            <a:ext cx="294005" cy="283210"/>
            <a:chOff x="7460336" y="3995882"/>
            <a:chExt cx="294005" cy="283210"/>
          </a:xfrm>
        </p:grpSpPr>
        <p:sp>
          <p:nvSpPr>
            <p:cNvPr id="124" name="object 124"/>
            <p:cNvSpPr/>
            <p:nvPr/>
          </p:nvSpPr>
          <p:spPr>
            <a:xfrm>
              <a:off x="7473034" y="4008577"/>
              <a:ext cx="268605" cy="257810"/>
            </a:xfrm>
            <a:custGeom>
              <a:avLst/>
              <a:gdLst/>
              <a:ahLst/>
              <a:cxnLst/>
              <a:rect l="l" t="t" r="r" b="b"/>
              <a:pathLst>
                <a:path w="268604" h="257810">
                  <a:moveTo>
                    <a:pt x="268363" y="0"/>
                  </a:moveTo>
                  <a:lnTo>
                    <a:pt x="0" y="0"/>
                  </a:lnTo>
                  <a:lnTo>
                    <a:pt x="0" y="257644"/>
                  </a:lnTo>
                  <a:lnTo>
                    <a:pt x="225412" y="257644"/>
                  </a:lnTo>
                  <a:lnTo>
                    <a:pt x="268363" y="214706"/>
                  </a:lnTo>
                  <a:lnTo>
                    <a:pt x="268363" y="0"/>
                  </a:lnTo>
                  <a:close/>
                </a:path>
              </a:pathLst>
            </a:custGeom>
            <a:solidFill>
              <a:srgbClr val="F7AD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5" name="object 125"/>
            <p:cNvSpPr/>
            <p:nvPr/>
          </p:nvSpPr>
          <p:spPr>
            <a:xfrm>
              <a:off x="7698449" y="4223288"/>
              <a:ext cx="43180" cy="43180"/>
            </a:xfrm>
            <a:custGeom>
              <a:avLst/>
              <a:gdLst/>
              <a:ahLst/>
              <a:cxnLst/>
              <a:rect l="l" t="t" r="r" b="b"/>
              <a:pathLst>
                <a:path w="43179" h="43179">
                  <a:moveTo>
                    <a:pt x="42938" y="0"/>
                  </a:moveTo>
                  <a:lnTo>
                    <a:pt x="8585" y="8585"/>
                  </a:lnTo>
                  <a:lnTo>
                    <a:pt x="0" y="42938"/>
                  </a:lnTo>
                  <a:lnTo>
                    <a:pt x="42938" y="0"/>
                  </a:lnTo>
                  <a:close/>
                </a:path>
              </a:pathLst>
            </a:custGeom>
            <a:solidFill>
              <a:srgbClr val="C78BCD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6" name="object 126"/>
            <p:cNvSpPr/>
            <p:nvPr/>
          </p:nvSpPr>
          <p:spPr>
            <a:xfrm>
              <a:off x="7473036" y="4008582"/>
              <a:ext cx="268605" cy="257810"/>
            </a:xfrm>
            <a:custGeom>
              <a:avLst/>
              <a:gdLst/>
              <a:ahLst/>
              <a:cxnLst/>
              <a:rect l="l" t="t" r="r" b="b"/>
              <a:pathLst>
                <a:path w="268604" h="257810">
                  <a:moveTo>
                    <a:pt x="225412" y="257644"/>
                  </a:moveTo>
                  <a:lnTo>
                    <a:pt x="233997" y="223291"/>
                  </a:lnTo>
                  <a:lnTo>
                    <a:pt x="268351" y="214706"/>
                  </a:lnTo>
                  <a:lnTo>
                    <a:pt x="225412" y="257644"/>
                  </a:lnTo>
                  <a:lnTo>
                    <a:pt x="0" y="257644"/>
                  </a:lnTo>
                  <a:lnTo>
                    <a:pt x="0" y="0"/>
                  </a:lnTo>
                  <a:lnTo>
                    <a:pt x="268351" y="0"/>
                  </a:lnTo>
                  <a:lnTo>
                    <a:pt x="268351" y="214706"/>
                  </a:lnTo>
                </a:path>
              </a:pathLst>
            </a:custGeom>
            <a:ln w="25400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27" name="object 127"/>
          <p:cNvGrpSpPr/>
          <p:nvPr/>
        </p:nvGrpSpPr>
        <p:grpSpPr>
          <a:xfrm>
            <a:off x="7409688" y="3223259"/>
            <a:ext cx="381000" cy="381000"/>
            <a:chOff x="7409688" y="3223259"/>
            <a:chExt cx="381000" cy="381000"/>
          </a:xfrm>
        </p:grpSpPr>
        <p:pic>
          <p:nvPicPr>
            <p:cNvPr id="128" name="object 128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7409688" y="3223259"/>
              <a:ext cx="380999" cy="380999"/>
            </a:xfrm>
            <a:prstGeom prst="rect">
              <a:avLst/>
            </a:prstGeom>
          </p:spPr>
        </p:pic>
        <p:sp>
          <p:nvSpPr>
            <p:cNvPr id="129" name="object 129"/>
            <p:cNvSpPr/>
            <p:nvPr/>
          </p:nvSpPr>
          <p:spPr>
            <a:xfrm>
              <a:off x="7464878" y="3255457"/>
              <a:ext cx="267335" cy="267335"/>
            </a:xfrm>
            <a:custGeom>
              <a:avLst/>
              <a:gdLst/>
              <a:ahLst/>
              <a:cxnLst/>
              <a:rect l="l" t="t" r="r" b="b"/>
              <a:pathLst>
                <a:path w="267334" h="267335">
                  <a:moveTo>
                    <a:pt x="0" y="44538"/>
                  </a:moveTo>
                  <a:lnTo>
                    <a:pt x="3499" y="27201"/>
                  </a:lnTo>
                  <a:lnTo>
                    <a:pt x="13044" y="13044"/>
                  </a:lnTo>
                  <a:lnTo>
                    <a:pt x="27201" y="3499"/>
                  </a:lnTo>
                  <a:lnTo>
                    <a:pt x="44538" y="0"/>
                  </a:lnTo>
                  <a:lnTo>
                    <a:pt x="222707" y="0"/>
                  </a:lnTo>
                  <a:lnTo>
                    <a:pt x="240044" y="3499"/>
                  </a:lnTo>
                  <a:lnTo>
                    <a:pt x="254201" y="13044"/>
                  </a:lnTo>
                  <a:lnTo>
                    <a:pt x="263746" y="27201"/>
                  </a:lnTo>
                  <a:lnTo>
                    <a:pt x="267246" y="44538"/>
                  </a:lnTo>
                  <a:lnTo>
                    <a:pt x="267246" y="222758"/>
                  </a:lnTo>
                  <a:lnTo>
                    <a:pt x="263746" y="240095"/>
                  </a:lnTo>
                  <a:lnTo>
                    <a:pt x="254201" y="254252"/>
                  </a:lnTo>
                  <a:lnTo>
                    <a:pt x="240044" y="263797"/>
                  </a:lnTo>
                  <a:lnTo>
                    <a:pt x="222707" y="267296"/>
                  </a:lnTo>
                  <a:lnTo>
                    <a:pt x="44538" y="267296"/>
                  </a:lnTo>
                  <a:lnTo>
                    <a:pt x="27201" y="263797"/>
                  </a:lnTo>
                  <a:lnTo>
                    <a:pt x="13044" y="254252"/>
                  </a:lnTo>
                  <a:lnTo>
                    <a:pt x="3499" y="240095"/>
                  </a:lnTo>
                  <a:lnTo>
                    <a:pt x="0" y="222758"/>
                  </a:lnTo>
                  <a:lnTo>
                    <a:pt x="0" y="44538"/>
                  </a:lnTo>
                  <a:close/>
                </a:path>
              </a:pathLst>
            </a:custGeom>
            <a:ln w="28575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30" name="object 130"/>
          <p:cNvGrpSpPr/>
          <p:nvPr/>
        </p:nvGrpSpPr>
        <p:grpSpPr>
          <a:xfrm>
            <a:off x="7414056" y="2936798"/>
            <a:ext cx="368935" cy="93980"/>
            <a:chOff x="7414056" y="2936798"/>
            <a:chExt cx="368935" cy="93980"/>
          </a:xfrm>
        </p:grpSpPr>
        <p:sp>
          <p:nvSpPr>
            <p:cNvPr id="131" name="object 131"/>
            <p:cNvSpPr/>
            <p:nvPr/>
          </p:nvSpPr>
          <p:spPr>
            <a:xfrm>
              <a:off x="7414057" y="2936798"/>
              <a:ext cx="368935" cy="93980"/>
            </a:xfrm>
            <a:custGeom>
              <a:avLst/>
              <a:gdLst/>
              <a:ahLst/>
              <a:cxnLst/>
              <a:rect l="l" t="t" r="r" b="b"/>
              <a:pathLst>
                <a:path w="368934" h="93980">
                  <a:moveTo>
                    <a:pt x="93167" y="12"/>
                  </a:moveTo>
                  <a:lnTo>
                    <a:pt x="0" y="12"/>
                  </a:lnTo>
                  <a:lnTo>
                    <a:pt x="0" y="93649"/>
                  </a:lnTo>
                  <a:lnTo>
                    <a:pt x="93167" y="93649"/>
                  </a:lnTo>
                  <a:lnTo>
                    <a:pt x="93167" y="12"/>
                  </a:lnTo>
                  <a:close/>
                </a:path>
                <a:path w="368934" h="93980">
                  <a:moveTo>
                    <a:pt x="232092" y="0"/>
                  </a:moveTo>
                  <a:lnTo>
                    <a:pt x="138925" y="0"/>
                  </a:lnTo>
                  <a:lnTo>
                    <a:pt x="138925" y="93637"/>
                  </a:lnTo>
                  <a:lnTo>
                    <a:pt x="232092" y="93637"/>
                  </a:lnTo>
                  <a:lnTo>
                    <a:pt x="232092" y="0"/>
                  </a:lnTo>
                  <a:close/>
                </a:path>
                <a:path w="368934" h="93980">
                  <a:moveTo>
                    <a:pt x="368896" y="12"/>
                  </a:moveTo>
                  <a:lnTo>
                    <a:pt x="275729" y="12"/>
                  </a:lnTo>
                  <a:lnTo>
                    <a:pt x="275729" y="93649"/>
                  </a:lnTo>
                  <a:lnTo>
                    <a:pt x="368896" y="93649"/>
                  </a:lnTo>
                  <a:lnTo>
                    <a:pt x="368896" y="12"/>
                  </a:lnTo>
                  <a:close/>
                </a:path>
              </a:pathLst>
            </a:custGeom>
            <a:solidFill>
              <a:srgbClr val="1F497D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2" name="object 132"/>
            <p:cNvSpPr/>
            <p:nvPr/>
          </p:nvSpPr>
          <p:spPr>
            <a:xfrm>
              <a:off x="7507221" y="2983627"/>
              <a:ext cx="182880" cy="0"/>
            </a:xfrm>
            <a:custGeom>
              <a:avLst/>
              <a:gdLst/>
              <a:ahLst/>
              <a:cxnLst/>
              <a:rect l="l" t="t" r="r" b="b"/>
              <a:pathLst>
                <a:path w="182879">
                  <a:moveTo>
                    <a:pt x="0" y="0"/>
                  </a:moveTo>
                  <a:lnTo>
                    <a:pt x="182562" y="0"/>
                  </a:lnTo>
                </a:path>
              </a:pathLst>
            </a:custGeom>
            <a:ln w="19050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33" name="object 133"/>
          <p:cNvSpPr txBox="1"/>
          <p:nvPr/>
        </p:nvSpPr>
        <p:spPr>
          <a:xfrm>
            <a:off x="342218" y="1192861"/>
            <a:ext cx="492125" cy="2698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lvl="0" indent="11430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Client  </a:t>
            </a:r>
            <a:r>
              <a:rPr kumimoji="0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pplica</a:t>
            </a:r>
            <a:r>
              <a:rPr kumimoji="0" sz="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r>
              <a:rPr kumimoji="0" sz="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io</a:t>
            </a:r>
            <a:r>
              <a:rPr kumimoji="0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n</a:t>
            </a:r>
            <a:endParaRPr kumimoji="0" sz="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grpSp>
        <p:nvGrpSpPr>
          <p:cNvPr id="134" name="object 134"/>
          <p:cNvGrpSpPr/>
          <p:nvPr/>
        </p:nvGrpSpPr>
        <p:grpSpPr>
          <a:xfrm>
            <a:off x="297493" y="901064"/>
            <a:ext cx="877569" cy="838200"/>
            <a:chOff x="297493" y="901064"/>
            <a:chExt cx="877569" cy="838200"/>
          </a:xfrm>
        </p:grpSpPr>
        <p:sp>
          <p:nvSpPr>
            <p:cNvPr id="135" name="object 135"/>
            <p:cNvSpPr/>
            <p:nvPr/>
          </p:nvSpPr>
          <p:spPr>
            <a:xfrm>
              <a:off x="310193" y="915353"/>
              <a:ext cx="852169" cy="809625"/>
            </a:xfrm>
            <a:custGeom>
              <a:avLst/>
              <a:gdLst/>
              <a:ahLst/>
              <a:cxnLst/>
              <a:rect l="l" t="t" r="r" b="b"/>
              <a:pathLst>
                <a:path w="852169" h="809625">
                  <a:moveTo>
                    <a:pt x="0" y="134912"/>
                  </a:moveTo>
                  <a:lnTo>
                    <a:pt x="6877" y="92269"/>
                  </a:lnTo>
                  <a:lnTo>
                    <a:pt x="26029" y="55234"/>
                  </a:lnTo>
                  <a:lnTo>
                    <a:pt x="55234" y="26029"/>
                  </a:lnTo>
                  <a:lnTo>
                    <a:pt x="92269" y="6877"/>
                  </a:lnTo>
                  <a:lnTo>
                    <a:pt x="134912" y="0"/>
                  </a:lnTo>
                  <a:lnTo>
                    <a:pt x="716737" y="0"/>
                  </a:lnTo>
                  <a:lnTo>
                    <a:pt x="759380" y="6877"/>
                  </a:lnTo>
                  <a:lnTo>
                    <a:pt x="796414" y="26029"/>
                  </a:lnTo>
                  <a:lnTo>
                    <a:pt x="825619" y="55234"/>
                  </a:lnTo>
                  <a:lnTo>
                    <a:pt x="844771" y="92269"/>
                  </a:lnTo>
                  <a:lnTo>
                    <a:pt x="851649" y="134912"/>
                  </a:lnTo>
                  <a:lnTo>
                    <a:pt x="851649" y="674547"/>
                  </a:lnTo>
                  <a:lnTo>
                    <a:pt x="844771" y="717190"/>
                  </a:lnTo>
                  <a:lnTo>
                    <a:pt x="825619" y="754225"/>
                  </a:lnTo>
                  <a:lnTo>
                    <a:pt x="796414" y="783429"/>
                  </a:lnTo>
                  <a:lnTo>
                    <a:pt x="759380" y="802582"/>
                  </a:lnTo>
                  <a:lnTo>
                    <a:pt x="716737" y="809459"/>
                  </a:lnTo>
                  <a:lnTo>
                    <a:pt x="134912" y="809459"/>
                  </a:lnTo>
                  <a:lnTo>
                    <a:pt x="92269" y="802582"/>
                  </a:lnTo>
                  <a:lnTo>
                    <a:pt x="55234" y="783429"/>
                  </a:lnTo>
                  <a:lnTo>
                    <a:pt x="26029" y="754225"/>
                  </a:lnTo>
                  <a:lnTo>
                    <a:pt x="6877" y="717190"/>
                  </a:lnTo>
                  <a:lnTo>
                    <a:pt x="0" y="674547"/>
                  </a:lnTo>
                  <a:lnTo>
                    <a:pt x="0" y="134912"/>
                  </a:lnTo>
                  <a:close/>
                </a:path>
              </a:pathLst>
            </a:custGeom>
            <a:ln w="25400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6" name="object 136"/>
            <p:cNvSpPr/>
            <p:nvPr/>
          </p:nvSpPr>
          <p:spPr>
            <a:xfrm>
              <a:off x="874427" y="915352"/>
              <a:ext cx="0" cy="809625"/>
            </a:xfrm>
            <a:custGeom>
              <a:avLst/>
              <a:gdLst/>
              <a:ahLst/>
              <a:cxnLst/>
              <a:rect l="l" t="t" r="r" b="b"/>
              <a:pathLst>
                <a:path h="809625">
                  <a:moveTo>
                    <a:pt x="0" y="0"/>
                  </a:moveTo>
                  <a:lnTo>
                    <a:pt x="0" y="809459"/>
                  </a:lnTo>
                </a:path>
              </a:pathLst>
            </a:custGeom>
            <a:ln w="28575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37" name="object 137"/>
          <p:cNvSpPr txBox="1"/>
          <p:nvPr/>
        </p:nvSpPr>
        <p:spPr>
          <a:xfrm>
            <a:off x="948386" y="1154281"/>
            <a:ext cx="914400" cy="3917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lvl="0" indent="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>
                <a:tab pos="217804" algn="l"/>
                <a:tab pos="901065" algn="l"/>
              </a:tabLst>
              <a:defRPr/>
            </a:pPr>
            <a:r>
              <a:rPr kumimoji="0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 	</a:t>
            </a:r>
            <a:r>
              <a:rPr kumimoji="0" sz="800" b="0" i="0" u="heavy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>
                  <a:solidFill>
                    <a:srgbClr val="FF0000"/>
                  </a:solidFill>
                </a:uFill>
                <a:latin typeface="Calibri"/>
                <a:ea typeface="+mn-ea"/>
                <a:cs typeface="Calibri"/>
              </a:rPr>
              <a:t>	</a:t>
            </a:r>
            <a:r>
              <a:rPr kumimoji="0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D</a:t>
            </a:r>
            <a:endParaRPr kumimoji="0" sz="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K</a:t>
            </a:r>
            <a:endParaRPr kumimoji="0" sz="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138" name="object 138"/>
          <p:cNvSpPr txBox="1"/>
          <p:nvPr/>
        </p:nvSpPr>
        <p:spPr>
          <a:xfrm>
            <a:off x="344621" y="2608197"/>
            <a:ext cx="492125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lvl="0" indent="11430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Client  </a:t>
            </a:r>
            <a:r>
              <a:rPr kumimoji="0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pplica</a:t>
            </a:r>
            <a:r>
              <a:rPr kumimoji="0" sz="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r>
              <a:rPr kumimoji="0" sz="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io</a:t>
            </a:r>
            <a:r>
              <a:rPr kumimoji="0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n</a:t>
            </a:r>
            <a:endParaRPr kumimoji="0" sz="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grpSp>
        <p:nvGrpSpPr>
          <p:cNvPr id="139" name="object 139"/>
          <p:cNvGrpSpPr/>
          <p:nvPr/>
        </p:nvGrpSpPr>
        <p:grpSpPr>
          <a:xfrm>
            <a:off x="299948" y="2316400"/>
            <a:ext cx="877569" cy="838200"/>
            <a:chOff x="299948" y="2316400"/>
            <a:chExt cx="877569" cy="838200"/>
          </a:xfrm>
        </p:grpSpPr>
        <p:sp>
          <p:nvSpPr>
            <p:cNvPr id="140" name="object 140"/>
            <p:cNvSpPr/>
            <p:nvPr/>
          </p:nvSpPr>
          <p:spPr>
            <a:xfrm>
              <a:off x="312648" y="2330688"/>
              <a:ext cx="852169" cy="809625"/>
            </a:xfrm>
            <a:custGeom>
              <a:avLst/>
              <a:gdLst/>
              <a:ahLst/>
              <a:cxnLst/>
              <a:rect l="l" t="t" r="r" b="b"/>
              <a:pathLst>
                <a:path w="852169" h="809625">
                  <a:moveTo>
                    <a:pt x="0" y="134912"/>
                  </a:moveTo>
                  <a:lnTo>
                    <a:pt x="6877" y="92269"/>
                  </a:lnTo>
                  <a:lnTo>
                    <a:pt x="26029" y="55234"/>
                  </a:lnTo>
                  <a:lnTo>
                    <a:pt x="55234" y="26029"/>
                  </a:lnTo>
                  <a:lnTo>
                    <a:pt x="92269" y="6877"/>
                  </a:lnTo>
                  <a:lnTo>
                    <a:pt x="134912" y="0"/>
                  </a:lnTo>
                  <a:lnTo>
                    <a:pt x="716737" y="0"/>
                  </a:lnTo>
                  <a:lnTo>
                    <a:pt x="759380" y="6877"/>
                  </a:lnTo>
                  <a:lnTo>
                    <a:pt x="796414" y="26029"/>
                  </a:lnTo>
                  <a:lnTo>
                    <a:pt x="825619" y="55234"/>
                  </a:lnTo>
                  <a:lnTo>
                    <a:pt x="844771" y="92269"/>
                  </a:lnTo>
                  <a:lnTo>
                    <a:pt x="851649" y="134912"/>
                  </a:lnTo>
                  <a:lnTo>
                    <a:pt x="851649" y="674547"/>
                  </a:lnTo>
                  <a:lnTo>
                    <a:pt x="844771" y="717190"/>
                  </a:lnTo>
                  <a:lnTo>
                    <a:pt x="825619" y="754225"/>
                  </a:lnTo>
                  <a:lnTo>
                    <a:pt x="796414" y="783429"/>
                  </a:lnTo>
                  <a:lnTo>
                    <a:pt x="759380" y="802582"/>
                  </a:lnTo>
                  <a:lnTo>
                    <a:pt x="716737" y="809459"/>
                  </a:lnTo>
                  <a:lnTo>
                    <a:pt x="134912" y="809459"/>
                  </a:lnTo>
                  <a:lnTo>
                    <a:pt x="92269" y="802582"/>
                  </a:lnTo>
                  <a:lnTo>
                    <a:pt x="55234" y="783429"/>
                  </a:lnTo>
                  <a:lnTo>
                    <a:pt x="26029" y="754225"/>
                  </a:lnTo>
                  <a:lnTo>
                    <a:pt x="6877" y="717190"/>
                  </a:lnTo>
                  <a:lnTo>
                    <a:pt x="0" y="674547"/>
                  </a:lnTo>
                  <a:lnTo>
                    <a:pt x="0" y="134912"/>
                  </a:lnTo>
                  <a:close/>
                </a:path>
              </a:pathLst>
            </a:custGeom>
            <a:ln w="25400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1" name="object 141"/>
            <p:cNvSpPr/>
            <p:nvPr/>
          </p:nvSpPr>
          <p:spPr>
            <a:xfrm>
              <a:off x="876884" y="2330687"/>
              <a:ext cx="0" cy="809625"/>
            </a:xfrm>
            <a:custGeom>
              <a:avLst/>
              <a:gdLst/>
              <a:ahLst/>
              <a:cxnLst/>
              <a:rect l="l" t="t" r="r" b="b"/>
              <a:pathLst>
                <a:path h="809625">
                  <a:moveTo>
                    <a:pt x="0" y="0"/>
                  </a:moveTo>
                  <a:lnTo>
                    <a:pt x="0" y="809459"/>
                  </a:lnTo>
                </a:path>
              </a:pathLst>
            </a:custGeom>
            <a:ln w="28575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42" name="object 142"/>
          <p:cNvSpPr txBox="1"/>
          <p:nvPr/>
        </p:nvSpPr>
        <p:spPr>
          <a:xfrm>
            <a:off x="2480331" y="2569615"/>
            <a:ext cx="288290" cy="14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>
                <a:tab pos="274955" algn="l"/>
              </a:tabLst>
              <a:defRPr/>
            </a:pPr>
            <a:r>
              <a:rPr kumimoji="0" sz="800" b="0" i="0" u="heavy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>
                  <a:solidFill>
                    <a:srgbClr val="1F497D"/>
                  </a:solidFill>
                </a:uFill>
                <a:latin typeface="Calibri"/>
                <a:ea typeface="+mn-ea"/>
                <a:cs typeface="Calibri"/>
              </a:rPr>
              <a:t> 	</a:t>
            </a:r>
            <a:endParaRPr kumimoji="0" sz="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143" name="object 143"/>
          <p:cNvSpPr txBox="1"/>
          <p:nvPr/>
        </p:nvSpPr>
        <p:spPr>
          <a:xfrm>
            <a:off x="950842" y="2569615"/>
            <a:ext cx="912494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>
                <a:tab pos="211454" algn="l"/>
                <a:tab pos="899160" algn="l"/>
              </a:tabLst>
              <a:defRPr/>
            </a:pPr>
            <a:r>
              <a:rPr kumimoji="0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 	</a:t>
            </a:r>
            <a:r>
              <a:rPr kumimoji="0" sz="800" b="0" i="0" u="heavy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>
                  <a:solidFill>
                    <a:srgbClr val="1F497D"/>
                  </a:solidFill>
                </a:uFill>
                <a:latin typeface="Calibri"/>
                <a:ea typeface="+mn-ea"/>
                <a:cs typeface="Calibri"/>
              </a:rPr>
              <a:t>	</a:t>
            </a:r>
            <a:r>
              <a:rPr kumimoji="0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D</a:t>
            </a:r>
            <a:endParaRPr kumimoji="0" sz="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K</a:t>
            </a:r>
            <a:endParaRPr kumimoji="0" sz="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grpSp>
        <p:nvGrpSpPr>
          <p:cNvPr id="144" name="object 144"/>
          <p:cNvGrpSpPr/>
          <p:nvPr/>
        </p:nvGrpSpPr>
        <p:grpSpPr>
          <a:xfrm>
            <a:off x="1769186" y="1376744"/>
            <a:ext cx="3738245" cy="1824355"/>
            <a:chOff x="1769186" y="1376744"/>
            <a:chExt cx="3738245" cy="1824355"/>
          </a:xfrm>
        </p:grpSpPr>
        <p:sp>
          <p:nvSpPr>
            <p:cNvPr id="145" name="object 145"/>
            <p:cNvSpPr/>
            <p:nvPr/>
          </p:nvSpPr>
          <p:spPr>
            <a:xfrm>
              <a:off x="1769186" y="3106877"/>
              <a:ext cx="368935" cy="93980"/>
            </a:xfrm>
            <a:custGeom>
              <a:avLst/>
              <a:gdLst/>
              <a:ahLst/>
              <a:cxnLst/>
              <a:rect l="l" t="t" r="r" b="b"/>
              <a:pathLst>
                <a:path w="368935" h="93980">
                  <a:moveTo>
                    <a:pt x="93167" y="0"/>
                  </a:moveTo>
                  <a:lnTo>
                    <a:pt x="0" y="0"/>
                  </a:lnTo>
                  <a:lnTo>
                    <a:pt x="0" y="93637"/>
                  </a:lnTo>
                  <a:lnTo>
                    <a:pt x="93167" y="93637"/>
                  </a:lnTo>
                  <a:lnTo>
                    <a:pt x="93167" y="0"/>
                  </a:lnTo>
                  <a:close/>
                </a:path>
                <a:path w="368935" h="93980">
                  <a:moveTo>
                    <a:pt x="232092" y="0"/>
                  </a:moveTo>
                  <a:lnTo>
                    <a:pt x="138925" y="0"/>
                  </a:lnTo>
                  <a:lnTo>
                    <a:pt x="138925" y="93637"/>
                  </a:lnTo>
                  <a:lnTo>
                    <a:pt x="232092" y="93637"/>
                  </a:lnTo>
                  <a:lnTo>
                    <a:pt x="232092" y="0"/>
                  </a:lnTo>
                  <a:close/>
                </a:path>
                <a:path w="368935" h="93980">
                  <a:moveTo>
                    <a:pt x="368896" y="0"/>
                  </a:moveTo>
                  <a:lnTo>
                    <a:pt x="275729" y="0"/>
                  </a:lnTo>
                  <a:lnTo>
                    <a:pt x="275729" y="93637"/>
                  </a:lnTo>
                  <a:lnTo>
                    <a:pt x="368896" y="93637"/>
                  </a:lnTo>
                  <a:lnTo>
                    <a:pt x="368896" y="0"/>
                  </a:lnTo>
                  <a:close/>
                </a:path>
              </a:pathLst>
            </a:custGeom>
            <a:solidFill>
              <a:srgbClr val="1F497D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6" name="object 146"/>
            <p:cNvSpPr/>
            <p:nvPr/>
          </p:nvSpPr>
          <p:spPr>
            <a:xfrm>
              <a:off x="1862345" y="3153698"/>
              <a:ext cx="182880" cy="0"/>
            </a:xfrm>
            <a:custGeom>
              <a:avLst/>
              <a:gdLst/>
              <a:ahLst/>
              <a:cxnLst/>
              <a:rect l="l" t="t" r="r" b="b"/>
              <a:pathLst>
                <a:path w="182880">
                  <a:moveTo>
                    <a:pt x="0" y="0"/>
                  </a:moveTo>
                  <a:lnTo>
                    <a:pt x="182562" y="0"/>
                  </a:lnTo>
                </a:path>
              </a:pathLst>
            </a:custGeom>
            <a:ln w="19050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7" name="object 147"/>
            <p:cNvSpPr/>
            <p:nvPr/>
          </p:nvSpPr>
          <p:spPr>
            <a:xfrm>
              <a:off x="5138369" y="1715007"/>
              <a:ext cx="93345" cy="93980"/>
            </a:xfrm>
            <a:custGeom>
              <a:avLst/>
              <a:gdLst/>
              <a:ahLst/>
              <a:cxnLst/>
              <a:rect l="l" t="t" r="r" b="b"/>
              <a:pathLst>
                <a:path w="93345" h="93980">
                  <a:moveTo>
                    <a:pt x="93167" y="0"/>
                  </a:moveTo>
                  <a:lnTo>
                    <a:pt x="0" y="0"/>
                  </a:lnTo>
                  <a:lnTo>
                    <a:pt x="0" y="93637"/>
                  </a:lnTo>
                  <a:lnTo>
                    <a:pt x="93167" y="93637"/>
                  </a:lnTo>
                  <a:lnTo>
                    <a:pt x="93167" y="0"/>
                  </a:lnTo>
                  <a:close/>
                </a:path>
              </a:pathLst>
            </a:custGeom>
            <a:solidFill>
              <a:srgbClr val="1F497D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8" name="object 148"/>
            <p:cNvSpPr/>
            <p:nvPr/>
          </p:nvSpPr>
          <p:spPr>
            <a:xfrm>
              <a:off x="5138369" y="1715007"/>
              <a:ext cx="93345" cy="93980"/>
            </a:xfrm>
            <a:custGeom>
              <a:avLst/>
              <a:gdLst/>
              <a:ahLst/>
              <a:cxnLst/>
              <a:rect l="l" t="t" r="r" b="b"/>
              <a:pathLst>
                <a:path w="93345" h="93980">
                  <a:moveTo>
                    <a:pt x="0" y="0"/>
                  </a:moveTo>
                  <a:lnTo>
                    <a:pt x="93167" y="0"/>
                  </a:lnTo>
                  <a:lnTo>
                    <a:pt x="93167" y="93637"/>
                  </a:lnTo>
                  <a:lnTo>
                    <a:pt x="0" y="93637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9" name="object 149"/>
            <p:cNvSpPr/>
            <p:nvPr/>
          </p:nvSpPr>
          <p:spPr>
            <a:xfrm>
              <a:off x="5277294" y="1715007"/>
              <a:ext cx="230504" cy="93980"/>
            </a:xfrm>
            <a:custGeom>
              <a:avLst/>
              <a:gdLst/>
              <a:ahLst/>
              <a:cxnLst/>
              <a:rect l="l" t="t" r="r" b="b"/>
              <a:pathLst>
                <a:path w="230504" h="93980">
                  <a:moveTo>
                    <a:pt x="93167" y="0"/>
                  </a:moveTo>
                  <a:lnTo>
                    <a:pt x="0" y="0"/>
                  </a:lnTo>
                  <a:lnTo>
                    <a:pt x="0" y="93637"/>
                  </a:lnTo>
                  <a:lnTo>
                    <a:pt x="93167" y="93637"/>
                  </a:lnTo>
                  <a:lnTo>
                    <a:pt x="93167" y="0"/>
                  </a:lnTo>
                  <a:close/>
                </a:path>
                <a:path w="230504" h="93980">
                  <a:moveTo>
                    <a:pt x="229971" y="0"/>
                  </a:moveTo>
                  <a:lnTo>
                    <a:pt x="136804" y="0"/>
                  </a:lnTo>
                  <a:lnTo>
                    <a:pt x="136804" y="93637"/>
                  </a:lnTo>
                  <a:lnTo>
                    <a:pt x="229971" y="93637"/>
                  </a:lnTo>
                  <a:lnTo>
                    <a:pt x="229971" y="0"/>
                  </a:lnTo>
                  <a:close/>
                </a:path>
              </a:pathLst>
            </a:custGeom>
            <a:solidFill>
              <a:srgbClr val="1F497D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0" name="object 150"/>
            <p:cNvSpPr/>
            <p:nvPr/>
          </p:nvSpPr>
          <p:spPr>
            <a:xfrm>
              <a:off x="5231532" y="1761830"/>
              <a:ext cx="182880" cy="0"/>
            </a:xfrm>
            <a:custGeom>
              <a:avLst/>
              <a:gdLst/>
              <a:ahLst/>
              <a:cxnLst/>
              <a:rect l="l" t="t" r="r" b="b"/>
              <a:pathLst>
                <a:path w="182879">
                  <a:moveTo>
                    <a:pt x="0" y="0"/>
                  </a:moveTo>
                  <a:lnTo>
                    <a:pt x="182562" y="0"/>
                  </a:lnTo>
                </a:path>
              </a:pathLst>
            </a:custGeom>
            <a:ln w="19050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1" name="object 151"/>
            <p:cNvSpPr/>
            <p:nvPr/>
          </p:nvSpPr>
          <p:spPr>
            <a:xfrm>
              <a:off x="2812270" y="1376744"/>
              <a:ext cx="1709420" cy="1609090"/>
            </a:xfrm>
            <a:custGeom>
              <a:avLst/>
              <a:gdLst/>
              <a:ahLst/>
              <a:cxnLst/>
              <a:rect l="l" t="t" r="r" b="b"/>
              <a:pathLst>
                <a:path w="1709420" h="1609089">
                  <a:moveTo>
                    <a:pt x="1441145" y="0"/>
                  </a:moveTo>
                  <a:lnTo>
                    <a:pt x="268173" y="0"/>
                  </a:lnTo>
                  <a:lnTo>
                    <a:pt x="219968" y="4320"/>
                  </a:lnTo>
                  <a:lnTo>
                    <a:pt x="174599" y="16777"/>
                  </a:lnTo>
                  <a:lnTo>
                    <a:pt x="132821" y="36613"/>
                  </a:lnTo>
                  <a:lnTo>
                    <a:pt x="95392" y="63071"/>
                  </a:lnTo>
                  <a:lnTo>
                    <a:pt x="63071" y="95392"/>
                  </a:lnTo>
                  <a:lnTo>
                    <a:pt x="36613" y="132821"/>
                  </a:lnTo>
                  <a:lnTo>
                    <a:pt x="16777" y="174599"/>
                  </a:lnTo>
                  <a:lnTo>
                    <a:pt x="4320" y="219968"/>
                  </a:lnTo>
                  <a:lnTo>
                    <a:pt x="0" y="268173"/>
                  </a:lnTo>
                  <a:lnTo>
                    <a:pt x="0" y="1340827"/>
                  </a:lnTo>
                  <a:lnTo>
                    <a:pt x="4320" y="1389032"/>
                  </a:lnTo>
                  <a:lnTo>
                    <a:pt x="16777" y="1434401"/>
                  </a:lnTo>
                  <a:lnTo>
                    <a:pt x="36613" y="1476179"/>
                  </a:lnTo>
                  <a:lnTo>
                    <a:pt x="63071" y="1513608"/>
                  </a:lnTo>
                  <a:lnTo>
                    <a:pt x="95392" y="1545929"/>
                  </a:lnTo>
                  <a:lnTo>
                    <a:pt x="132821" y="1572387"/>
                  </a:lnTo>
                  <a:lnTo>
                    <a:pt x="174599" y="1592223"/>
                  </a:lnTo>
                  <a:lnTo>
                    <a:pt x="219968" y="1604680"/>
                  </a:lnTo>
                  <a:lnTo>
                    <a:pt x="268173" y="1609001"/>
                  </a:lnTo>
                  <a:lnTo>
                    <a:pt x="1441145" y="1609001"/>
                  </a:lnTo>
                  <a:lnTo>
                    <a:pt x="1489349" y="1604680"/>
                  </a:lnTo>
                  <a:lnTo>
                    <a:pt x="1534719" y="1592223"/>
                  </a:lnTo>
                  <a:lnTo>
                    <a:pt x="1576497" y="1572387"/>
                  </a:lnTo>
                  <a:lnTo>
                    <a:pt x="1613925" y="1545929"/>
                  </a:lnTo>
                  <a:lnTo>
                    <a:pt x="1646247" y="1513608"/>
                  </a:lnTo>
                  <a:lnTo>
                    <a:pt x="1672704" y="1476179"/>
                  </a:lnTo>
                  <a:lnTo>
                    <a:pt x="1692540" y="1434401"/>
                  </a:lnTo>
                  <a:lnTo>
                    <a:pt x="1704997" y="1389032"/>
                  </a:lnTo>
                  <a:lnTo>
                    <a:pt x="1709318" y="1340827"/>
                  </a:lnTo>
                  <a:lnTo>
                    <a:pt x="1709318" y="268173"/>
                  </a:lnTo>
                  <a:lnTo>
                    <a:pt x="1704997" y="219968"/>
                  </a:lnTo>
                  <a:lnTo>
                    <a:pt x="1692540" y="174599"/>
                  </a:lnTo>
                  <a:lnTo>
                    <a:pt x="1672704" y="132821"/>
                  </a:lnTo>
                  <a:lnTo>
                    <a:pt x="1646247" y="95392"/>
                  </a:lnTo>
                  <a:lnTo>
                    <a:pt x="1613925" y="63071"/>
                  </a:lnTo>
                  <a:lnTo>
                    <a:pt x="1576497" y="36613"/>
                  </a:lnTo>
                  <a:lnTo>
                    <a:pt x="1534719" y="16777"/>
                  </a:lnTo>
                  <a:lnTo>
                    <a:pt x="1489349" y="4320"/>
                  </a:lnTo>
                  <a:lnTo>
                    <a:pt x="1441145" y="0"/>
                  </a:lnTo>
                  <a:close/>
                </a:path>
              </a:pathLst>
            </a:custGeom>
            <a:solidFill>
              <a:srgbClr val="CCC1DA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152" name="object 152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2903219" y="2208275"/>
              <a:ext cx="713230" cy="711695"/>
            </a:xfrm>
            <a:prstGeom prst="rect">
              <a:avLst/>
            </a:prstGeom>
          </p:spPr>
        </p:pic>
        <p:pic>
          <p:nvPicPr>
            <p:cNvPr id="153" name="object 153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2932175" y="2246375"/>
              <a:ext cx="720847" cy="725423"/>
            </a:xfrm>
            <a:prstGeom prst="rect">
              <a:avLst/>
            </a:prstGeom>
          </p:spPr>
        </p:pic>
        <p:sp>
          <p:nvSpPr>
            <p:cNvPr id="154" name="object 154"/>
            <p:cNvSpPr/>
            <p:nvPr/>
          </p:nvSpPr>
          <p:spPr>
            <a:xfrm>
              <a:off x="2959346" y="2240215"/>
              <a:ext cx="598805" cy="598805"/>
            </a:xfrm>
            <a:custGeom>
              <a:avLst/>
              <a:gdLst/>
              <a:ahLst/>
              <a:cxnLst/>
              <a:rect l="l" t="t" r="r" b="b"/>
              <a:pathLst>
                <a:path w="598804" h="598805">
                  <a:moveTo>
                    <a:pt x="498500" y="0"/>
                  </a:moveTo>
                  <a:lnTo>
                    <a:pt x="99707" y="0"/>
                  </a:lnTo>
                  <a:lnTo>
                    <a:pt x="60896" y="7835"/>
                  </a:lnTo>
                  <a:lnTo>
                    <a:pt x="29203" y="29203"/>
                  </a:lnTo>
                  <a:lnTo>
                    <a:pt x="7835" y="60896"/>
                  </a:lnTo>
                  <a:lnTo>
                    <a:pt x="0" y="99707"/>
                  </a:lnTo>
                  <a:lnTo>
                    <a:pt x="0" y="498500"/>
                  </a:lnTo>
                  <a:lnTo>
                    <a:pt x="7835" y="537311"/>
                  </a:lnTo>
                  <a:lnTo>
                    <a:pt x="29203" y="569004"/>
                  </a:lnTo>
                  <a:lnTo>
                    <a:pt x="60896" y="590372"/>
                  </a:lnTo>
                  <a:lnTo>
                    <a:pt x="99707" y="598208"/>
                  </a:lnTo>
                  <a:lnTo>
                    <a:pt x="498500" y="598208"/>
                  </a:lnTo>
                  <a:lnTo>
                    <a:pt x="537303" y="590372"/>
                  </a:lnTo>
                  <a:lnTo>
                    <a:pt x="568993" y="569004"/>
                  </a:lnTo>
                  <a:lnTo>
                    <a:pt x="590360" y="537311"/>
                  </a:lnTo>
                  <a:lnTo>
                    <a:pt x="598195" y="498500"/>
                  </a:lnTo>
                  <a:lnTo>
                    <a:pt x="598195" y="99707"/>
                  </a:lnTo>
                  <a:lnTo>
                    <a:pt x="590360" y="60896"/>
                  </a:lnTo>
                  <a:lnTo>
                    <a:pt x="568993" y="29203"/>
                  </a:lnTo>
                  <a:lnTo>
                    <a:pt x="537303" y="7835"/>
                  </a:lnTo>
                  <a:lnTo>
                    <a:pt x="498500" y="0"/>
                  </a:lnTo>
                  <a:close/>
                </a:path>
              </a:pathLst>
            </a:custGeom>
            <a:solidFill>
              <a:srgbClr val="11D358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5" name="object 155"/>
            <p:cNvSpPr/>
            <p:nvPr/>
          </p:nvSpPr>
          <p:spPr>
            <a:xfrm>
              <a:off x="2959346" y="2240215"/>
              <a:ext cx="598805" cy="598805"/>
            </a:xfrm>
            <a:custGeom>
              <a:avLst/>
              <a:gdLst/>
              <a:ahLst/>
              <a:cxnLst/>
              <a:rect l="l" t="t" r="r" b="b"/>
              <a:pathLst>
                <a:path w="598804" h="598805">
                  <a:moveTo>
                    <a:pt x="0" y="99707"/>
                  </a:moveTo>
                  <a:lnTo>
                    <a:pt x="7835" y="60896"/>
                  </a:lnTo>
                  <a:lnTo>
                    <a:pt x="29203" y="29203"/>
                  </a:lnTo>
                  <a:lnTo>
                    <a:pt x="60896" y="7835"/>
                  </a:lnTo>
                  <a:lnTo>
                    <a:pt x="99707" y="0"/>
                  </a:lnTo>
                  <a:lnTo>
                    <a:pt x="498500" y="0"/>
                  </a:lnTo>
                  <a:lnTo>
                    <a:pt x="537303" y="7835"/>
                  </a:lnTo>
                  <a:lnTo>
                    <a:pt x="568993" y="29203"/>
                  </a:lnTo>
                  <a:lnTo>
                    <a:pt x="590360" y="60896"/>
                  </a:lnTo>
                  <a:lnTo>
                    <a:pt x="598195" y="99707"/>
                  </a:lnTo>
                  <a:lnTo>
                    <a:pt x="598195" y="498500"/>
                  </a:lnTo>
                  <a:lnTo>
                    <a:pt x="590360" y="537311"/>
                  </a:lnTo>
                  <a:lnTo>
                    <a:pt x="568993" y="569004"/>
                  </a:lnTo>
                  <a:lnTo>
                    <a:pt x="537303" y="590372"/>
                  </a:lnTo>
                  <a:lnTo>
                    <a:pt x="498500" y="598208"/>
                  </a:lnTo>
                  <a:lnTo>
                    <a:pt x="99707" y="598208"/>
                  </a:lnTo>
                  <a:lnTo>
                    <a:pt x="60896" y="590372"/>
                  </a:lnTo>
                  <a:lnTo>
                    <a:pt x="29203" y="569004"/>
                  </a:lnTo>
                  <a:lnTo>
                    <a:pt x="7835" y="537311"/>
                  </a:lnTo>
                  <a:lnTo>
                    <a:pt x="0" y="498500"/>
                  </a:lnTo>
                  <a:lnTo>
                    <a:pt x="0" y="99707"/>
                  </a:lnTo>
                  <a:close/>
                </a:path>
              </a:pathLst>
            </a:custGeom>
            <a:ln w="28575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156" name="object 156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2903219" y="1461515"/>
              <a:ext cx="713231" cy="711704"/>
            </a:xfrm>
            <a:prstGeom prst="rect">
              <a:avLst/>
            </a:prstGeom>
          </p:spPr>
        </p:pic>
        <p:pic>
          <p:nvPicPr>
            <p:cNvPr id="157" name="object 157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2932175" y="1501140"/>
              <a:ext cx="720848" cy="725423"/>
            </a:xfrm>
            <a:prstGeom prst="rect">
              <a:avLst/>
            </a:prstGeom>
          </p:spPr>
        </p:pic>
        <p:sp>
          <p:nvSpPr>
            <p:cNvPr id="158" name="object 158"/>
            <p:cNvSpPr/>
            <p:nvPr/>
          </p:nvSpPr>
          <p:spPr>
            <a:xfrm>
              <a:off x="2959346" y="1493890"/>
              <a:ext cx="598805" cy="598805"/>
            </a:xfrm>
            <a:custGeom>
              <a:avLst/>
              <a:gdLst/>
              <a:ahLst/>
              <a:cxnLst/>
              <a:rect l="l" t="t" r="r" b="b"/>
              <a:pathLst>
                <a:path w="598804" h="598805">
                  <a:moveTo>
                    <a:pt x="498500" y="0"/>
                  </a:moveTo>
                  <a:lnTo>
                    <a:pt x="99707" y="0"/>
                  </a:lnTo>
                  <a:lnTo>
                    <a:pt x="60896" y="7835"/>
                  </a:lnTo>
                  <a:lnTo>
                    <a:pt x="29203" y="29203"/>
                  </a:lnTo>
                  <a:lnTo>
                    <a:pt x="7835" y="60896"/>
                  </a:lnTo>
                  <a:lnTo>
                    <a:pt x="0" y="99707"/>
                  </a:lnTo>
                  <a:lnTo>
                    <a:pt x="0" y="498500"/>
                  </a:lnTo>
                  <a:lnTo>
                    <a:pt x="7835" y="537311"/>
                  </a:lnTo>
                  <a:lnTo>
                    <a:pt x="29203" y="569004"/>
                  </a:lnTo>
                  <a:lnTo>
                    <a:pt x="60896" y="590372"/>
                  </a:lnTo>
                  <a:lnTo>
                    <a:pt x="99707" y="598208"/>
                  </a:lnTo>
                  <a:lnTo>
                    <a:pt x="498500" y="598208"/>
                  </a:lnTo>
                  <a:lnTo>
                    <a:pt x="537303" y="590372"/>
                  </a:lnTo>
                  <a:lnTo>
                    <a:pt x="568993" y="569004"/>
                  </a:lnTo>
                  <a:lnTo>
                    <a:pt x="590360" y="537311"/>
                  </a:lnTo>
                  <a:lnTo>
                    <a:pt x="598195" y="498500"/>
                  </a:lnTo>
                  <a:lnTo>
                    <a:pt x="598195" y="99707"/>
                  </a:lnTo>
                  <a:lnTo>
                    <a:pt x="590360" y="60896"/>
                  </a:lnTo>
                  <a:lnTo>
                    <a:pt x="568993" y="29203"/>
                  </a:lnTo>
                  <a:lnTo>
                    <a:pt x="537303" y="7835"/>
                  </a:lnTo>
                  <a:lnTo>
                    <a:pt x="498500" y="0"/>
                  </a:lnTo>
                  <a:close/>
                </a:path>
              </a:pathLst>
            </a:custGeom>
            <a:solidFill>
              <a:srgbClr val="11D358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9" name="object 159"/>
            <p:cNvSpPr/>
            <p:nvPr/>
          </p:nvSpPr>
          <p:spPr>
            <a:xfrm>
              <a:off x="2959346" y="1493890"/>
              <a:ext cx="598805" cy="598805"/>
            </a:xfrm>
            <a:custGeom>
              <a:avLst/>
              <a:gdLst/>
              <a:ahLst/>
              <a:cxnLst/>
              <a:rect l="l" t="t" r="r" b="b"/>
              <a:pathLst>
                <a:path w="598804" h="598805">
                  <a:moveTo>
                    <a:pt x="0" y="99707"/>
                  </a:moveTo>
                  <a:lnTo>
                    <a:pt x="7835" y="60896"/>
                  </a:lnTo>
                  <a:lnTo>
                    <a:pt x="29203" y="29203"/>
                  </a:lnTo>
                  <a:lnTo>
                    <a:pt x="60896" y="7835"/>
                  </a:lnTo>
                  <a:lnTo>
                    <a:pt x="99707" y="0"/>
                  </a:lnTo>
                  <a:lnTo>
                    <a:pt x="498500" y="0"/>
                  </a:lnTo>
                  <a:lnTo>
                    <a:pt x="537303" y="7835"/>
                  </a:lnTo>
                  <a:lnTo>
                    <a:pt x="568993" y="29203"/>
                  </a:lnTo>
                  <a:lnTo>
                    <a:pt x="590360" y="60896"/>
                  </a:lnTo>
                  <a:lnTo>
                    <a:pt x="598195" y="99707"/>
                  </a:lnTo>
                  <a:lnTo>
                    <a:pt x="598195" y="498500"/>
                  </a:lnTo>
                  <a:lnTo>
                    <a:pt x="590360" y="537311"/>
                  </a:lnTo>
                  <a:lnTo>
                    <a:pt x="568993" y="569004"/>
                  </a:lnTo>
                  <a:lnTo>
                    <a:pt x="537303" y="590372"/>
                  </a:lnTo>
                  <a:lnTo>
                    <a:pt x="498500" y="598208"/>
                  </a:lnTo>
                  <a:lnTo>
                    <a:pt x="99707" y="598208"/>
                  </a:lnTo>
                  <a:lnTo>
                    <a:pt x="60896" y="590372"/>
                  </a:lnTo>
                  <a:lnTo>
                    <a:pt x="29203" y="569004"/>
                  </a:lnTo>
                  <a:lnTo>
                    <a:pt x="7835" y="537311"/>
                  </a:lnTo>
                  <a:lnTo>
                    <a:pt x="0" y="498500"/>
                  </a:lnTo>
                  <a:lnTo>
                    <a:pt x="0" y="99707"/>
                  </a:lnTo>
                  <a:close/>
                </a:path>
              </a:pathLst>
            </a:custGeom>
            <a:ln w="28575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60" name="object 160"/>
          <p:cNvSpPr txBox="1"/>
          <p:nvPr/>
        </p:nvSpPr>
        <p:spPr>
          <a:xfrm>
            <a:off x="3144178" y="1577602"/>
            <a:ext cx="22732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grpSp>
        <p:nvGrpSpPr>
          <p:cNvPr id="161" name="object 161"/>
          <p:cNvGrpSpPr/>
          <p:nvPr/>
        </p:nvGrpSpPr>
        <p:grpSpPr>
          <a:xfrm>
            <a:off x="3717035" y="1464563"/>
            <a:ext cx="749935" cy="763905"/>
            <a:chOff x="3717035" y="1464563"/>
            <a:chExt cx="749935" cy="763905"/>
          </a:xfrm>
        </p:grpSpPr>
        <p:pic>
          <p:nvPicPr>
            <p:cNvPr id="162" name="object 162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3717035" y="1464563"/>
              <a:ext cx="711695" cy="711704"/>
            </a:xfrm>
            <a:prstGeom prst="rect">
              <a:avLst/>
            </a:prstGeom>
          </p:spPr>
        </p:pic>
        <p:pic>
          <p:nvPicPr>
            <p:cNvPr id="163" name="object 163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3745991" y="1502663"/>
              <a:ext cx="720848" cy="725423"/>
            </a:xfrm>
            <a:prstGeom prst="rect">
              <a:avLst/>
            </a:prstGeom>
          </p:spPr>
        </p:pic>
        <p:sp>
          <p:nvSpPr>
            <p:cNvPr id="164" name="object 164"/>
            <p:cNvSpPr/>
            <p:nvPr/>
          </p:nvSpPr>
          <p:spPr>
            <a:xfrm>
              <a:off x="3772311" y="1496655"/>
              <a:ext cx="598805" cy="598805"/>
            </a:xfrm>
            <a:custGeom>
              <a:avLst/>
              <a:gdLst/>
              <a:ahLst/>
              <a:cxnLst/>
              <a:rect l="l" t="t" r="r" b="b"/>
              <a:pathLst>
                <a:path w="598804" h="598805">
                  <a:moveTo>
                    <a:pt x="498500" y="0"/>
                  </a:moveTo>
                  <a:lnTo>
                    <a:pt x="99707" y="0"/>
                  </a:lnTo>
                  <a:lnTo>
                    <a:pt x="60896" y="7835"/>
                  </a:lnTo>
                  <a:lnTo>
                    <a:pt x="29203" y="29203"/>
                  </a:lnTo>
                  <a:lnTo>
                    <a:pt x="7835" y="60896"/>
                  </a:lnTo>
                  <a:lnTo>
                    <a:pt x="0" y="99707"/>
                  </a:lnTo>
                  <a:lnTo>
                    <a:pt x="0" y="498500"/>
                  </a:lnTo>
                  <a:lnTo>
                    <a:pt x="7835" y="537311"/>
                  </a:lnTo>
                  <a:lnTo>
                    <a:pt x="29203" y="569004"/>
                  </a:lnTo>
                  <a:lnTo>
                    <a:pt x="60896" y="590372"/>
                  </a:lnTo>
                  <a:lnTo>
                    <a:pt x="99707" y="598208"/>
                  </a:lnTo>
                  <a:lnTo>
                    <a:pt x="498500" y="598208"/>
                  </a:lnTo>
                  <a:lnTo>
                    <a:pt x="537303" y="590372"/>
                  </a:lnTo>
                  <a:lnTo>
                    <a:pt x="568993" y="569004"/>
                  </a:lnTo>
                  <a:lnTo>
                    <a:pt x="590360" y="537311"/>
                  </a:lnTo>
                  <a:lnTo>
                    <a:pt x="598195" y="498500"/>
                  </a:lnTo>
                  <a:lnTo>
                    <a:pt x="598195" y="99707"/>
                  </a:lnTo>
                  <a:lnTo>
                    <a:pt x="590360" y="60896"/>
                  </a:lnTo>
                  <a:lnTo>
                    <a:pt x="568993" y="29203"/>
                  </a:lnTo>
                  <a:lnTo>
                    <a:pt x="537303" y="7835"/>
                  </a:lnTo>
                  <a:lnTo>
                    <a:pt x="498500" y="0"/>
                  </a:lnTo>
                  <a:close/>
                </a:path>
              </a:pathLst>
            </a:custGeom>
            <a:solidFill>
              <a:srgbClr val="11D358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5" name="object 165"/>
            <p:cNvSpPr/>
            <p:nvPr/>
          </p:nvSpPr>
          <p:spPr>
            <a:xfrm>
              <a:off x="3772311" y="1496655"/>
              <a:ext cx="598805" cy="598805"/>
            </a:xfrm>
            <a:custGeom>
              <a:avLst/>
              <a:gdLst/>
              <a:ahLst/>
              <a:cxnLst/>
              <a:rect l="l" t="t" r="r" b="b"/>
              <a:pathLst>
                <a:path w="598804" h="598805">
                  <a:moveTo>
                    <a:pt x="0" y="99707"/>
                  </a:moveTo>
                  <a:lnTo>
                    <a:pt x="7835" y="60896"/>
                  </a:lnTo>
                  <a:lnTo>
                    <a:pt x="29203" y="29203"/>
                  </a:lnTo>
                  <a:lnTo>
                    <a:pt x="60896" y="7835"/>
                  </a:lnTo>
                  <a:lnTo>
                    <a:pt x="99707" y="0"/>
                  </a:lnTo>
                  <a:lnTo>
                    <a:pt x="498500" y="0"/>
                  </a:lnTo>
                  <a:lnTo>
                    <a:pt x="537303" y="7835"/>
                  </a:lnTo>
                  <a:lnTo>
                    <a:pt x="568993" y="29203"/>
                  </a:lnTo>
                  <a:lnTo>
                    <a:pt x="590360" y="60896"/>
                  </a:lnTo>
                  <a:lnTo>
                    <a:pt x="598195" y="99707"/>
                  </a:lnTo>
                  <a:lnTo>
                    <a:pt x="598195" y="498500"/>
                  </a:lnTo>
                  <a:lnTo>
                    <a:pt x="590360" y="537311"/>
                  </a:lnTo>
                  <a:lnTo>
                    <a:pt x="568993" y="569004"/>
                  </a:lnTo>
                  <a:lnTo>
                    <a:pt x="537303" y="590372"/>
                  </a:lnTo>
                  <a:lnTo>
                    <a:pt x="498500" y="598208"/>
                  </a:lnTo>
                  <a:lnTo>
                    <a:pt x="99707" y="598208"/>
                  </a:lnTo>
                  <a:lnTo>
                    <a:pt x="60896" y="590372"/>
                  </a:lnTo>
                  <a:lnTo>
                    <a:pt x="29203" y="569004"/>
                  </a:lnTo>
                  <a:lnTo>
                    <a:pt x="7835" y="537311"/>
                  </a:lnTo>
                  <a:lnTo>
                    <a:pt x="0" y="498500"/>
                  </a:lnTo>
                  <a:lnTo>
                    <a:pt x="0" y="99707"/>
                  </a:lnTo>
                  <a:close/>
                </a:path>
              </a:pathLst>
            </a:custGeom>
            <a:ln w="28575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66" name="object 166"/>
          <p:cNvSpPr txBox="1"/>
          <p:nvPr/>
        </p:nvSpPr>
        <p:spPr>
          <a:xfrm>
            <a:off x="3957143" y="1580369"/>
            <a:ext cx="22732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grpSp>
        <p:nvGrpSpPr>
          <p:cNvPr id="167" name="object 167"/>
          <p:cNvGrpSpPr/>
          <p:nvPr/>
        </p:nvGrpSpPr>
        <p:grpSpPr>
          <a:xfrm>
            <a:off x="3248921" y="1783471"/>
            <a:ext cx="1212215" cy="1193165"/>
            <a:chOff x="3248921" y="1783471"/>
            <a:chExt cx="1212215" cy="1193165"/>
          </a:xfrm>
        </p:grpSpPr>
        <p:sp>
          <p:nvSpPr>
            <p:cNvPr id="168" name="object 168"/>
            <p:cNvSpPr/>
            <p:nvPr/>
          </p:nvSpPr>
          <p:spPr>
            <a:xfrm>
              <a:off x="3557545" y="1792996"/>
              <a:ext cx="215265" cy="3175"/>
            </a:xfrm>
            <a:custGeom>
              <a:avLst/>
              <a:gdLst/>
              <a:ahLst/>
              <a:cxnLst/>
              <a:rect l="l" t="t" r="r" b="b"/>
              <a:pathLst>
                <a:path w="215264" h="3175">
                  <a:moveTo>
                    <a:pt x="0" y="0"/>
                  </a:moveTo>
                  <a:lnTo>
                    <a:pt x="214769" y="2768"/>
                  </a:lnTo>
                </a:path>
              </a:pathLst>
            </a:custGeom>
            <a:ln w="19049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9" name="object 169"/>
            <p:cNvSpPr/>
            <p:nvPr/>
          </p:nvSpPr>
          <p:spPr>
            <a:xfrm>
              <a:off x="3557545" y="2539320"/>
              <a:ext cx="209550" cy="3810"/>
            </a:xfrm>
            <a:custGeom>
              <a:avLst/>
              <a:gdLst/>
              <a:ahLst/>
              <a:cxnLst/>
              <a:rect l="l" t="t" r="r" b="b"/>
              <a:pathLst>
                <a:path w="209550" h="3810">
                  <a:moveTo>
                    <a:pt x="-9525" y="1905"/>
                  </a:moveTo>
                  <a:lnTo>
                    <a:pt x="218909" y="1905"/>
                  </a:lnTo>
                </a:path>
              </a:pathLst>
            </a:custGeom>
            <a:ln w="22860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0" name="object 170"/>
            <p:cNvSpPr/>
            <p:nvPr/>
          </p:nvSpPr>
          <p:spPr>
            <a:xfrm>
              <a:off x="3258446" y="2092095"/>
              <a:ext cx="0" cy="148590"/>
            </a:xfrm>
            <a:custGeom>
              <a:avLst/>
              <a:gdLst/>
              <a:ahLst/>
              <a:cxnLst/>
              <a:rect l="l" t="t" r="r" b="b"/>
              <a:pathLst>
                <a:path h="148589">
                  <a:moveTo>
                    <a:pt x="0" y="0"/>
                  </a:moveTo>
                  <a:lnTo>
                    <a:pt x="0" y="148120"/>
                  </a:lnTo>
                </a:path>
              </a:pathLst>
            </a:custGeom>
            <a:ln w="19050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1" name="object 171"/>
            <p:cNvSpPr/>
            <p:nvPr/>
          </p:nvSpPr>
          <p:spPr>
            <a:xfrm>
              <a:off x="4066026" y="2094859"/>
              <a:ext cx="5715" cy="149225"/>
            </a:xfrm>
            <a:custGeom>
              <a:avLst/>
              <a:gdLst/>
              <a:ahLst/>
              <a:cxnLst/>
              <a:rect l="l" t="t" r="r" b="b"/>
              <a:pathLst>
                <a:path w="5714" h="149225">
                  <a:moveTo>
                    <a:pt x="2692" y="-9524"/>
                  </a:moveTo>
                  <a:lnTo>
                    <a:pt x="2692" y="158699"/>
                  </a:lnTo>
                </a:path>
              </a:pathLst>
            </a:custGeom>
            <a:ln w="24434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2" name="object 172"/>
            <p:cNvSpPr/>
            <p:nvPr/>
          </p:nvSpPr>
          <p:spPr>
            <a:xfrm>
              <a:off x="3533312" y="2065743"/>
              <a:ext cx="288290" cy="215265"/>
            </a:xfrm>
            <a:custGeom>
              <a:avLst/>
              <a:gdLst/>
              <a:ahLst/>
              <a:cxnLst/>
              <a:rect l="l" t="t" r="r" b="b"/>
              <a:pathLst>
                <a:path w="288289" h="215264">
                  <a:moveTo>
                    <a:pt x="0" y="0"/>
                  </a:moveTo>
                  <a:lnTo>
                    <a:pt x="288099" y="214807"/>
                  </a:lnTo>
                </a:path>
              </a:pathLst>
            </a:custGeom>
            <a:ln w="19050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3" name="object 173"/>
            <p:cNvSpPr/>
            <p:nvPr/>
          </p:nvSpPr>
          <p:spPr>
            <a:xfrm>
              <a:off x="3533312" y="2059815"/>
              <a:ext cx="281305" cy="220979"/>
            </a:xfrm>
            <a:custGeom>
              <a:avLst/>
              <a:gdLst/>
              <a:ahLst/>
              <a:cxnLst/>
              <a:rect l="l" t="t" r="r" b="b"/>
              <a:pathLst>
                <a:path w="281304" h="220980">
                  <a:moveTo>
                    <a:pt x="0" y="220738"/>
                  </a:moveTo>
                  <a:lnTo>
                    <a:pt x="281292" y="0"/>
                  </a:lnTo>
                </a:path>
              </a:pathLst>
            </a:custGeom>
            <a:ln w="19050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174" name="object 174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3710940" y="2211324"/>
              <a:ext cx="713231" cy="711704"/>
            </a:xfrm>
            <a:prstGeom prst="rect">
              <a:avLst/>
            </a:prstGeom>
          </p:spPr>
        </p:pic>
        <p:pic>
          <p:nvPicPr>
            <p:cNvPr id="175" name="object 175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3739896" y="2250948"/>
              <a:ext cx="720839" cy="725423"/>
            </a:xfrm>
            <a:prstGeom prst="rect">
              <a:avLst/>
            </a:prstGeom>
          </p:spPr>
        </p:pic>
        <p:sp>
          <p:nvSpPr>
            <p:cNvPr id="176" name="object 176"/>
            <p:cNvSpPr/>
            <p:nvPr/>
          </p:nvSpPr>
          <p:spPr>
            <a:xfrm>
              <a:off x="3766929" y="2244027"/>
              <a:ext cx="598805" cy="598805"/>
            </a:xfrm>
            <a:custGeom>
              <a:avLst/>
              <a:gdLst/>
              <a:ahLst/>
              <a:cxnLst/>
              <a:rect l="l" t="t" r="r" b="b"/>
              <a:pathLst>
                <a:path w="598804" h="598805">
                  <a:moveTo>
                    <a:pt x="498500" y="0"/>
                  </a:moveTo>
                  <a:lnTo>
                    <a:pt x="99707" y="0"/>
                  </a:lnTo>
                  <a:lnTo>
                    <a:pt x="60896" y="7835"/>
                  </a:lnTo>
                  <a:lnTo>
                    <a:pt x="29203" y="29203"/>
                  </a:lnTo>
                  <a:lnTo>
                    <a:pt x="7835" y="60896"/>
                  </a:lnTo>
                  <a:lnTo>
                    <a:pt x="0" y="99707"/>
                  </a:lnTo>
                  <a:lnTo>
                    <a:pt x="0" y="498500"/>
                  </a:lnTo>
                  <a:lnTo>
                    <a:pt x="7835" y="537311"/>
                  </a:lnTo>
                  <a:lnTo>
                    <a:pt x="29203" y="569004"/>
                  </a:lnTo>
                  <a:lnTo>
                    <a:pt x="60896" y="590372"/>
                  </a:lnTo>
                  <a:lnTo>
                    <a:pt x="99707" y="598208"/>
                  </a:lnTo>
                  <a:lnTo>
                    <a:pt x="498500" y="598208"/>
                  </a:lnTo>
                  <a:lnTo>
                    <a:pt x="537303" y="590372"/>
                  </a:lnTo>
                  <a:lnTo>
                    <a:pt x="568993" y="569004"/>
                  </a:lnTo>
                  <a:lnTo>
                    <a:pt x="590360" y="537311"/>
                  </a:lnTo>
                  <a:lnTo>
                    <a:pt x="598195" y="498500"/>
                  </a:lnTo>
                  <a:lnTo>
                    <a:pt x="598195" y="99707"/>
                  </a:lnTo>
                  <a:lnTo>
                    <a:pt x="590360" y="60896"/>
                  </a:lnTo>
                  <a:lnTo>
                    <a:pt x="568993" y="29203"/>
                  </a:lnTo>
                  <a:lnTo>
                    <a:pt x="537303" y="7835"/>
                  </a:lnTo>
                  <a:lnTo>
                    <a:pt x="498500" y="0"/>
                  </a:lnTo>
                  <a:close/>
                </a:path>
              </a:pathLst>
            </a:custGeom>
            <a:solidFill>
              <a:srgbClr val="11D358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7" name="object 177"/>
            <p:cNvSpPr/>
            <p:nvPr/>
          </p:nvSpPr>
          <p:spPr>
            <a:xfrm>
              <a:off x="3766929" y="2244027"/>
              <a:ext cx="598805" cy="598805"/>
            </a:xfrm>
            <a:custGeom>
              <a:avLst/>
              <a:gdLst/>
              <a:ahLst/>
              <a:cxnLst/>
              <a:rect l="l" t="t" r="r" b="b"/>
              <a:pathLst>
                <a:path w="598804" h="598805">
                  <a:moveTo>
                    <a:pt x="0" y="99707"/>
                  </a:moveTo>
                  <a:lnTo>
                    <a:pt x="7835" y="60896"/>
                  </a:lnTo>
                  <a:lnTo>
                    <a:pt x="29203" y="29203"/>
                  </a:lnTo>
                  <a:lnTo>
                    <a:pt x="60896" y="7835"/>
                  </a:lnTo>
                  <a:lnTo>
                    <a:pt x="99707" y="0"/>
                  </a:lnTo>
                  <a:lnTo>
                    <a:pt x="498500" y="0"/>
                  </a:lnTo>
                  <a:lnTo>
                    <a:pt x="537303" y="7835"/>
                  </a:lnTo>
                  <a:lnTo>
                    <a:pt x="568993" y="29203"/>
                  </a:lnTo>
                  <a:lnTo>
                    <a:pt x="590360" y="60896"/>
                  </a:lnTo>
                  <a:lnTo>
                    <a:pt x="598195" y="99707"/>
                  </a:lnTo>
                  <a:lnTo>
                    <a:pt x="598195" y="498500"/>
                  </a:lnTo>
                  <a:lnTo>
                    <a:pt x="590360" y="537311"/>
                  </a:lnTo>
                  <a:lnTo>
                    <a:pt x="568993" y="569004"/>
                  </a:lnTo>
                  <a:lnTo>
                    <a:pt x="537303" y="590372"/>
                  </a:lnTo>
                  <a:lnTo>
                    <a:pt x="498500" y="598208"/>
                  </a:lnTo>
                  <a:lnTo>
                    <a:pt x="99707" y="598208"/>
                  </a:lnTo>
                  <a:lnTo>
                    <a:pt x="60896" y="590372"/>
                  </a:lnTo>
                  <a:lnTo>
                    <a:pt x="29203" y="569004"/>
                  </a:lnTo>
                  <a:lnTo>
                    <a:pt x="7835" y="537311"/>
                  </a:lnTo>
                  <a:lnTo>
                    <a:pt x="0" y="498500"/>
                  </a:lnTo>
                  <a:lnTo>
                    <a:pt x="0" y="99707"/>
                  </a:lnTo>
                  <a:close/>
                </a:path>
              </a:pathLst>
            </a:custGeom>
            <a:ln w="28575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78" name="object 178"/>
          <p:cNvSpPr txBox="1"/>
          <p:nvPr/>
        </p:nvSpPr>
        <p:spPr>
          <a:xfrm>
            <a:off x="3144178" y="2327739"/>
            <a:ext cx="1687195" cy="85216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9785" algn="l"/>
                <a:tab pos="1417955" algn="l"/>
                <a:tab pos="1673860" algn="l"/>
              </a:tabLst>
              <a:defRPr/>
            </a:pPr>
            <a:r>
              <a:rPr kumimoji="0" sz="3600" b="0" i="0" u="none" strike="noStrike" kern="1200" cap="none" spc="0" normalizeH="0" baseline="1157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	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	</a:t>
            </a:r>
            <a:r>
              <a:rPr kumimoji="0" sz="2400" b="0" i="0" u="heavy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>
                  <a:solidFill>
                    <a:srgbClr val="FF0000"/>
                  </a:solidFill>
                </a:uFill>
                <a:latin typeface="Calibri"/>
                <a:ea typeface="+mn-ea"/>
                <a:cs typeface="Calibri"/>
              </a:rPr>
              <a:t> 	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4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78105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9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Ordering-Service</a:t>
            </a:r>
            <a:endParaRPr kumimoji="0" sz="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179" name="object 17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 marR="0" lvl="0" indent="0" algn="l" defTabSz="914400" rtl="0" eaLnBrk="1" fontAlgn="auto" latinLnBrk="0" hangingPunct="1">
              <a:lnSpc>
                <a:spcPts val="12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pPr marL="38100" marR="0" lvl="0" indent="0" algn="l" defTabSz="914400" rtl="0" eaLnBrk="1" fontAlgn="auto" latinLnBrk="0" hangingPunct="1">
                <a:lnSpc>
                  <a:spcPts val="124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243144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67486" y="82548"/>
            <a:ext cx="160909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>
                <a:solidFill>
                  <a:schemeClr val="accent1"/>
                </a:solidFill>
              </a:rPr>
              <a:t>Fabric</a:t>
            </a:r>
            <a:r>
              <a:rPr spc="-85" dirty="0">
                <a:solidFill>
                  <a:schemeClr val="accent1"/>
                </a:solidFill>
              </a:rPr>
              <a:t> </a:t>
            </a:r>
            <a:r>
              <a:rPr spc="-10" dirty="0">
                <a:solidFill>
                  <a:schemeClr val="accent1"/>
                </a:solidFill>
              </a:rPr>
              <a:t>Peer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5256274" y="786383"/>
            <a:ext cx="3482340" cy="3470275"/>
            <a:chOff x="5256274" y="786383"/>
            <a:chExt cx="3482340" cy="347027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89397" y="2124455"/>
              <a:ext cx="111252" cy="1085087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6843359" y="2145346"/>
              <a:ext cx="0" cy="1000760"/>
            </a:xfrm>
            <a:custGeom>
              <a:avLst/>
              <a:gdLst/>
              <a:ahLst/>
              <a:cxnLst/>
              <a:rect l="l" t="t" r="r" b="b"/>
              <a:pathLst>
                <a:path h="1000760">
                  <a:moveTo>
                    <a:pt x="0" y="1000201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19899" y="2124455"/>
              <a:ext cx="109727" cy="1085087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6873479" y="2145346"/>
              <a:ext cx="0" cy="1000760"/>
            </a:xfrm>
            <a:custGeom>
              <a:avLst/>
              <a:gdLst/>
              <a:ahLst/>
              <a:cxnLst/>
              <a:rect l="l" t="t" r="r" b="b"/>
              <a:pathLst>
                <a:path h="1000760">
                  <a:moveTo>
                    <a:pt x="0" y="1000201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52287" y="3261360"/>
              <a:ext cx="3386315" cy="995169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5392813" y="3278969"/>
              <a:ext cx="3302000" cy="910590"/>
            </a:xfrm>
            <a:custGeom>
              <a:avLst/>
              <a:gdLst/>
              <a:ahLst/>
              <a:cxnLst/>
              <a:rect l="l" t="t" r="r" b="b"/>
              <a:pathLst>
                <a:path w="3302000" h="910589">
                  <a:moveTo>
                    <a:pt x="3302000" y="0"/>
                  </a:moveTo>
                  <a:lnTo>
                    <a:pt x="0" y="0"/>
                  </a:lnTo>
                  <a:lnTo>
                    <a:pt x="0" y="860920"/>
                  </a:lnTo>
                  <a:lnTo>
                    <a:pt x="68787" y="867421"/>
                  </a:lnTo>
                  <a:lnTo>
                    <a:pt x="135664" y="873409"/>
                  </a:lnTo>
                  <a:lnTo>
                    <a:pt x="200687" y="878896"/>
                  </a:lnTo>
                  <a:lnTo>
                    <a:pt x="263912" y="883893"/>
                  </a:lnTo>
                  <a:lnTo>
                    <a:pt x="325392" y="888413"/>
                  </a:lnTo>
                  <a:lnTo>
                    <a:pt x="385184" y="892467"/>
                  </a:lnTo>
                  <a:lnTo>
                    <a:pt x="443343" y="896069"/>
                  </a:lnTo>
                  <a:lnTo>
                    <a:pt x="499925" y="899230"/>
                  </a:lnTo>
                  <a:lnTo>
                    <a:pt x="554984" y="901962"/>
                  </a:lnTo>
                  <a:lnTo>
                    <a:pt x="608577" y="904278"/>
                  </a:lnTo>
                  <a:lnTo>
                    <a:pt x="660757" y="906188"/>
                  </a:lnTo>
                  <a:lnTo>
                    <a:pt x="711582" y="907707"/>
                  </a:lnTo>
                  <a:lnTo>
                    <a:pt x="761106" y="908845"/>
                  </a:lnTo>
                  <a:lnTo>
                    <a:pt x="809384" y="909616"/>
                  </a:lnTo>
                  <a:lnTo>
                    <a:pt x="856473" y="910030"/>
                  </a:lnTo>
                  <a:lnTo>
                    <a:pt x="902426" y="910100"/>
                  </a:lnTo>
                  <a:lnTo>
                    <a:pt x="947300" y="909839"/>
                  </a:lnTo>
                  <a:lnTo>
                    <a:pt x="991150" y="909258"/>
                  </a:lnTo>
                  <a:lnTo>
                    <a:pt x="1034032" y="908370"/>
                  </a:lnTo>
                  <a:lnTo>
                    <a:pt x="1076000" y="907186"/>
                  </a:lnTo>
                  <a:lnTo>
                    <a:pt x="1117110" y="905719"/>
                  </a:lnTo>
                  <a:lnTo>
                    <a:pt x="1157417" y="903981"/>
                  </a:lnTo>
                  <a:lnTo>
                    <a:pt x="1196977" y="901984"/>
                  </a:lnTo>
                  <a:lnTo>
                    <a:pt x="1235845" y="899740"/>
                  </a:lnTo>
                  <a:lnTo>
                    <a:pt x="1274077" y="897261"/>
                  </a:lnTo>
                  <a:lnTo>
                    <a:pt x="1348851" y="891649"/>
                  </a:lnTo>
                  <a:lnTo>
                    <a:pt x="1421744" y="885243"/>
                  </a:lnTo>
                  <a:lnTo>
                    <a:pt x="1493198" y="878140"/>
                  </a:lnTo>
                  <a:lnTo>
                    <a:pt x="1563655" y="870439"/>
                  </a:lnTo>
                  <a:lnTo>
                    <a:pt x="1668441" y="857975"/>
                  </a:lnTo>
                  <a:lnTo>
                    <a:pt x="1990272" y="817077"/>
                  </a:lnTo>
                  <a:lnTo>
                    <a:pt x="2105022" y="803367"/>
                  </a:lnTo>
                  <a:lnTo>
                    <a:pt x="2184889" y="794489"/>
                  </a:lnTo>
                  <a:lnTo>
                    <a:pt x="2267967" y="785933"/>
                  </a:lnTo>
                  <a:lnTo>
                    <a:pt x="2354699" y="777796"/>
                  </a:lnTo>
                  <a:lnTo>
                    <a:pt x="2445526" y="770176"/>
                  </a:lnTo>
                  <a:lnTo>
                    <a:pt x="2540893" y="763169"/>
                  </a:lnTo>
                  <a:lnTo>
                    <a:pt x="2590417" y="759926"/>
                  </a:lnTo>
                  <a:lnTo>
                    <a:pt x="2641242" y="756873"/>
                  </a:lnTo>
                  <a:lnTo>
                    <a:pt x="2693422" y="754022"/>
                  </a:lnTo>
                  <a:lnTo>
                    <a:pt x="2747015" y="751384"/>
                  </a:lnTo>
                  <a:lnTo>
                    <a:pt x="2802074" y="748973"/>
                  </a:lnTo>
                  <a:lnTo>
                    <a:pt x="2858656" y="746800"/>
                  </a:lnTo>
                  <a:lnTo>
                    <a:pt x="2916815" y="744878"/>
                  </a:lnTo>
                  <a:lnTo>
                    <a:pt x="2976607" y="743217"/>
                  </a:lnTo>
                  <a:lnTo>
                    <a:pt x="3038087" y="741832"/>
                  </a:lnTo>
                  <a:lnTo>
                    <a:pt x="3101312" y="740733"/>
                  </a:lnTo>
                  <a:lnTo>
                    <a:pt x="3166335" y="739934"/>
                  </a:lnTo>
                  <a:lnTo>
                    <a:pt x="3233212" y="739445"/>
                  </a:lnTo>
                  <a:lnTo>
                    <a:pt x="3302000" y="739279"/>
                  </a:lnTo>
                  <a:lnTo>
                    <a:pt x="3302000" y="0"/>
                  </a:lnTo>
                  <a:close/>
                </a:path>
              </a:pathLst>
            </a:custGeom>
            <a:solidFill>
              <a:srgbClr val="00B05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256274" y="3192777"/>
              <a:ext cx="3387851" cy="995171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5298147" y="3210913"/>
              <a:ext cx="3302000" cy="910590"/>
            </a:xfrm>
            <a:custGeom>
              <a:avLst/>
              <a:gdLst/>
              <a:ahLst/>
              <a:cxnLst/>
              <a:rect l="l" t="t" r="r" b="b"/>
              <a:pathLst>
                <a:path w="3302000" h="910589">
                  <a:moveTo>
                    <a:pt x="3302000" y="0"/>
                  </a:moveTo>
                  <a:lnTo>
                    <a:pt x="0" y="0"/>
                  </a:lnTo>
                  <a:lnTo>
                    <a:pt x="0" y="860920"/>
                  </a:lnTo>
                  <a:lnTo>
                    <a:pt x="68787" y="867421"/>
                  </a:lnTo>
                  <a:lnTo>
                    <a:pt x="135664" y="873409"/>
                  </a:lnTo>
                  <a:lnTo>
                    <a:pt x="200687" y="878896"/>
                  </a:lnTo>
                  <a:lnTo>
                    <a:pt x="263912" y="883893"/>
                  </a:lnTo>
                  <a:lnTo>
                    <a:pt x="325392" y="888413"/>
                  </a:lnTo>
                  <a:lnTo>
                    <a:pt x="385184" y="892467"/>
                  </a:lnTo>
                  <a:lnTo>
                    <a:pt x="443343" y="896069"/>
                  </a:lnTo>
                  <a:lnTo>
                    <a:pt x="499925" y="899230"/>
                  </a:lnTo>
                  <a:lnTo>
                    <a:pt x="554984" y="901962"/>
                  </a:lnTo>
                  <a:lnTo>
                    <a:pt x="608577" y="904278"/>
                  </a:lnTo>
                  <a:lnTo>
                    <a:pt x="660757" y="906188"/>
                  </a:lnTo>
                  <a:lnTo>
                    <a:pt x="711582" y="907707"/>
                  </a:lnTo>
                  <a:lnTo>
                    <a:pt x="761106" y="908845"/>
                  </a:lnTo>
                  <a:lnTo>
                    <a:pt x="809384" y="909616"/>
                  </a:lnTo>
                  <a:lnTo>
                    <a:pt x="856473" y="910030"/>
                  </a:lnTo>
                  <a:lnTo>
                    <a:pt x="902426" y="910100"/>
                  </a:lnTo>
                  <a:lnTo>
                    <a:pt x="947300" y="909839"/>
                  </a:lnTo>
                  <a:lnTo>
                    <a:pt x="991150" y="909258"/>
                  </a:lnTo>
                  <a:lnTo>
                    <a:pt x="1034032" y="908370"/>
                  </a:lnTo>
                  <a:lnTo>
                    <a:pt x="1076000" y="907186"/>
                  </a:lnTo>
                  <a:lnTo>
                    <a:pt x="1117110" y="905719"/>
                  </a:lnTo>
                  <a:lnTo>
                    <a:pt x="1157417" y="903981"/>
                  </a:lnTo>
                  <a:lnTo>
                    <a:pt x="1196977" y="901984"/>
                  </a:lnTo>
                  <a:lnTo>
                    <a:pt x="1235845" y="899740"/>
                  </a:lnTo>
                  <a:lnTo>
                    <a:pt x="1274077" y="897261"/>
                  </a:lnTo>
                  <a:lnTo>
                    <a:pt x="1348851" y="891649"/>
                  </a:lnTo>
                  <a:lnTo>
                    <a:pt x="1421744" y="885243"/>
                  </a:lnTo>
                  <a:lnTo>
                    <a:pt x="1493198" y="878140"/>
                  </a:lnTo>
                  <a:lnTo>
                    <a:pt x="1563655" y="870439"/>
                  </a:lnTo>
                  <a:lnTo>
                    <a:pt x="1668441" y="857975"/>
                  </a:lnTo>
                  <a:lnTo>
                    <a:pt x="1990272" y="817077"/>
                  </a:lnTo>
                  <a:lnTo>
                    <a:pt x="2105022" y="803367"/>
                  </a:lnTo>
                  <a:lnTo>
                    <a:pt x="2184889" y="794489"/>
                  </a:lnTo>
                  <a:lnTo>
                    <a:pt x="2267967" y="785933"/>
                  </a:lnTo>
                  <a:lnTo>
                    <a:pt x="2354699" y="777796"/>
                  </a:lnTo>
                  <a:lnTo>
                    <a:pt x="2445526" y="770176"/>
                  </a:lnTo>
                  <a:lnTo>
                    <a:pt x="2540893" y="763169"/>
                  </a:lnTo>
                  <a:lnTo>
                    <a:pt x="2590417" y="759926"/>
                  </a:lnTo>
                  <a:lnTo>
                    <a:pt x="2641242" y="756873"/>
                  </a:lnTo>
                  <a:lnTo>
                    <a:pt x="2693422" y="754022"/>
                  </a:lnTo>
                  <a:lnTo>
                    <a:pt x="2747015" y="751384"/>
                  </a:lnTo>
                  <a:lnTo>
                    <a:pt x="2802074" y="748973"/>
                  </a:lnTo>
                  <a:lnTo>
                    <a:pt x="2858656" y="746800"/>
                  </a:lnTo>
                  <a:lnTo>
                    <a:pt x="2916815" y="744878"/>
                  </a:lnTo>
                  <a:lnTo>
                    <a:pt x="2976607" y="743217"/>
                  </a:lnTo>
                  <a:lnTo>
                    <a:pt x="3038087" y="741832"/>
                  </a:lnTo>
                  <a:lnTo>
                    <a:pt x="3101312" y="740733"/>
                  </a:lnTo>
                  <a:lnTo>
                    <a:pt x="3166335" y="739934"/>
                  </a:lnTo>
                  <a:lnTo>
                    <a:pt x="3233212" y="739445"/>
                  </a:lnTo>
                  <a:lnTo>
                    <a:pt x="3302000" y="739279"/>
                  </a:lnTo>
                  <a:lnTo>
                    <a:pt x="33020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810499" y="786383"/>
              <a:ext cx="653791" cy="653792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7865312" y="819147"/>
              <a:ext cx="540385" cy="540385"/>
            </a:xfrm>
            <a:custGeom>
              <a:avLst/>
              <a:gdLst/>
              <a:ahLst/>
              <a:cxnLst/>
              <a:rect l="l" t="t" r="r" b="b"/>
              <a:pathLst>
                <a:path w="540384" h="540385">
                  <a:moveTo>
                    <a:pt x="449999" y="0"/>
                  </a:moveTo>
                  <a:lnTo>
                    <a:pt x="90004" y="0"/>
                  </a:lnTo>
                  <a:lnTo>
                    <a:pt x="54971" y="7073"/>
                  </a:lnTo>
                  <a:lnTo>
                    <a:pt x="26362" y="26362"/>
                  </a:lnTo>
                  <a:lnTo>
                    <a:pt x="7073" y="54971"/>
                  </a:lnTo>
                  <a:lnTo>
                    <a:pt x="0" y="90004"/>
                  </a:lnTo>
                  <a:lnTo>
                    <a:pt x="0" y="449999"/>
                  </a:lnTo>
                  <a:lnTo>
                    <a:pt x="7073" y="485032"/>
                  </a:lnTo>
                  <a:lnTo>
                    <a:pt x="26362" y="513641"/>
                  </a:lnTo>
                  <a:lnTo>
                    <a:pt x="54971" y="532930"/>
                  </a:lnTo>
                  <a:lnTo>
                    <a:pt x="90004" y="540003"/>
                  </a:lnTo>
                  <a:lnTo>
                    <a:pt x="449999" y="540003"/>
                  </a:lnTo>
                  <a:lnTo>
                    <a:pt x="485032" y="532930"/>
                  </a:lnTo>
                  <a:lnTo>
                    <a:pt x="513641" y="513641"/>
                  </a:lnTo>
                  <a:lnTo>
                    <a:pt x="532930" y="485032"/>
                  </a:lnTo>
                  <a:lnTo>
                    <a:pt x="540004" y="449999"/>
                  </a:lnTo>
                  <a:lnTo>
                    <a:pt x="540004" y="90004"/>
                  </a:lnTo>
                  <a:lnTo>
                    <a:pt x="532930" y="54971"/>
                  </a:lnTo>
                  <a:lnTo>
                    <a:pt x="513641" y="26362"/>
                  </a:lnTo>
                  <a:lnTo>
                    <a:pt x="485032" y="7073"/>
                  </a:lnTo>
                  <a:lnTo>
                    <a:pt x="449999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" name="object 14"/>
            <p:cNvSpPr/>
            <p:nvPr/>
          </p:nvSpPr>
          <p:spPr>
            <a:xfrm>
              <a:off x="7865312" y="819147"/>
              <a:ext cx="540385" cy="540385"/>
            </a:xfrm>
            <a:custGeom>
              <a:avLst/>
              <a:gdLst/>
              <a:ahLst/>
              <a:cxnLst/>
              <a:rect l="l" t="t" r="r" b="b"/>
              <a:pathLst>
                <a:path w="540384" h="540385">
                  <a:moveTo>
                    <a:pt x="0" y="90004"/>
                  </a:moveTo>
                  <a:lnTo>
                    <a:pt x="7073" y="54971"/>
                  </a:lnTo>
                  <a:lnTo>
                    <a:pt x="26362" y="26362"/>
                  </a:lnTo>
                  <a:lnTo>
                    <a:pt x="54971" y="7073"/>
                  </a:lnTo>
                  <a:lnTo>
                    <a:pt x="90004" y="0"/>
                  </a:lnTo>
                  <a:lnTo>
                    <a:pt x="449999" y="0"/>
                  </a:lnTo>
                  <a:lnTo>
                    <a:pt x="485032" y="7073"/>
                  </a:lnTo>
                  <a:lnTo>
                    <a:pt x="513641" y="26362"/>
                  </a:lnTo>
                  <a:lnTo>
                    <a:pt x="532930" y="54971"/>
                  </a:lnTo>
                  <a:lnTo>
                    <a:pt x="540004" y="90004"/>
                  </a:lnTo>
                  <a:lnTo>
                    <a:pt x="540004" y="449999"/>
                  </a:lnTo>
                  <a:lnTo>
                    <a:pt x="532930" y="485032"/>
                  </a:lnTo>
                  <a:lnTo>
                    <a:pt x="513641" y="513641"/>
                  </a:lnTo>
                  <a:lnTo>
                    <a:pt x="485032" y="532930"/>
                  </a:lnTo>
                  <a:lnTo>
                    <a:pt x="449999" y="540003"/>
                  </a:lnTo>
                  <a:lnTo>
                    <a:pt x="90004" y="540003"/>
                  </a:lnTo>
                  <a:lnTo>
                    <a:pt x="54971" y="532930"/>
                  </a:lnTo>
                  <a:lnTo>
                    <a:pt x="26362" y="513641"/>
                  </a:lnTo>
                  <a:lnTo>
                    <a:pt x="7073" y="485032"/>
                  </a:lnTo>
                  <a:lnTo>
                    <a:pt x="0" y="449999"/>
                  </a:lnTo>
                  <a:lnTo>
                    <a:pt x="0" y="90004"/>
                  </a:lnTo>
                  <a:close/>
                </a:path>
              </a:pathLst>
            </a:custGeom>
            <a:ln w="28575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8070258" y="958118"/>
            <a:ext cx="12890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7810500" y="1586483"/>
            <a:ext cx="654050" cy="654050"/>
            <a:chOff x="7810500" y="1586483"/>
            <a:chExt cx="654050" cy="654050"/>
          </a:xfrm>
        </p:grpSpPr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810500" y="1586483"/>
              <a:ext cx="653791" cy="653792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7865313" y="1619308"/>
              <a:ext cx="540385" cy="540385"/>
            </a:xfrm>
            <a:custGeom>
              <a:avLst/>
              <a:gdLst/>
              <a:ahLst/>
              <a:cxnLst/>
              <a:rect l="l" t="t" r="r" b="b"/>
              <a:pathLst>
                <a:path w="540384" h="540385">
                  <a:moveTo>
                    <a:pt x="449999" y="0"/>
                  </a:moveTo>
                  <a:lnTo>
                    <a:pt x="90004" y="0"/>
                  </a:lnTo>
                  <a:lnTo>
                    <a:pt x="54971" y="7073"/>
                  </a:lnTo>
                  <a:lnTo>
                    <a:pt x="26362" y="26362"/>
                  </a:lnTo>
                  <a:lnTo>
                    <a:pt x="7073" y="54971"/>
                  </a:lnTo>
                  <a:lnTo>
                    <a:pt x="0" y="90004"/>
                  </a:lnTo>
                  <a:lnTo>
                    <a:pt x="0" y="449999"/>
                  </a:lnTo>
                  <a:lnTo>
                    <a:pt x="7073" y="485032"/>
                  </a:lnTo>
                  <a:lnTo>
                    <a:pt x="26362" y="513641"/>
                  </a:lnTo>
                  <a:lnTo>
                    <a:pt x="54971" y="532930"/>
                  </a:lnTo>
                  <a:lnTo>
                    <a:pt x="90004" y="540003"/>
                  </a:lnTo>
                  <a:lnTo>
                    <a:pt x="449999" y="540003"/>
                  </a:lnTo>
                  <a:lnTo>
                    <a:pt x="485032" y="532930"/>
                  </a:lnTo>
                  <a:lnTo>
                    <a:pt x="513641" y="513641"/>
                  </a:lnTo>
                  <a:lnTo>
                    <a:pt x="532930" y="485032"/>
                  </a:lnTo>
                  <a:lnTo>
                    <a:pt x="540004" y="449999"/>
                  </a:lnTo>
                  <a:lnTo>
                    <a:pt x="540004" y="90004"/>
                  </a:lnTo>
                  <a:lnTo>
                    <a:pt x="532930" y="54971"/>
                  </a:lnTo>
                  <a:lnTo>
                    <a:pt x="513641" y="26362"/>
                  </a:lnTo>
                  <a:lnTo>
                    <a:pt x="485032" y="7073"/>
                  </a:lnTo>
                  <a:lnTo>
                    <a:pt x="449999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" name="object 19"/>
            <p:cNvSpPr/>
            <p:nvPr/>
          </p:nvSpPr>
          <p:spPr>
            <a:xfrm>
              <a:off x="7865313" y="1619308"/>
              <a:ext cx="540385" cy="540385"/>
            </a:xfrm>
            <a:custGeom>
              <a:avLst/>
              <a:gdLst/>
              <a:ahLst/>
              <a:cxnLst/>
              <a:rect l="l" t="t" r="r" b="b"/>
              <a:pathLst>
                <a:path w="540384" h="540385">
                  <a:moveTo>
                    <a:pt x="0" y="90004"/>
                  </a:moveTo>
                  <a:lnTo>
                    <a:pt x="7073" y="54971"/>
                  </a:lnTo>
                  <a:lnTo>
                    <a:pt x="26362" y="26362"/>
                  </a:lnTo>
                  <a:lnTo>
                    <a:pt x="54971" y="7073"/>
                  </a:lnTo>
                  <a:lnTo>
                    <a:pt x="90004" y="0"/>
                  </a:lnTo>
                  <a:lnTo>
                    <a:pt x="449999" y="0"/>
                  </a:lnTo>
                  <a:lnTo>
                    <a:pt x="485032" y="7073"/>
                  </a:lnTo>
                  <a:lnTo>
                    <a:pt x="513641" y="26362"/>
                  </a:lnTo>
                  <a:lnTo>
                    <a:pt x="532930" y="54971"/>
                  </a:lnTo>
                  <a:lnTo>
                    <a:pt x="540004" y="90004"/>
                  </a:lnTo>
                  <a:lnTo>
                    <a:pt x="540004" y="449999"/>
                  </a:lnTo>
                  <a:lnTo>
                    <a:pt x="532930" y="485032"/>
                  </a:lnTo>
                  <a:lnTo>
                    <a:pt x="513641" y="513641"/>
                  </a:lnTo>
                  <a:lnTo>
                    <a:pt x="485032" y="532930"/>
                  </a:lnTo>
                  <a:lnTo>
                    <a:pt x="449999" y="540003"/>
                  </a:lnTo>
                  <a:lnTo>
                    <a:pt x="90004" y="540003"/>
                  </a:lnTo>
                  <a:lnTo>
                    <a:pt x="54971" y="532930"/>
                  </a:lnTo>
                  <a:lnTo>
                    <a:pt x="26362" y="513641"/>
                  </a:lnTo>
                  <a:lnTo>
                    <a:pt x="7073" y="485032"/>
                  </a:lnTo>
                  <a:lnTo>
                    <a:pt x="0" y="449999"/>
                  </a:lnTo>
                  <a:lnTo>
                    <a:pt x="0" y="90004"/>
                  </a:lnTo>
                  <a:close/>
                </a:path>
              </a:pathLst>
            </a:custGeom>
            <a:ln w="28575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8073306" y="1758279"/>
            <a:ext cx="12255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B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5151120" y="3127248"/>
            <a:ext cx="3388360" cy="995680"/>
            <a:chOff x="5151120" y="3127248"/>
            <a:chExt cx="3388360" cy="995680"/>
          </a:xfrm>
        </p:grpSpPr>
        <p:pic>
          <p:nvPicPr>
            <p:cNvPr id="22" name="object 2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151120" y="3127248"/>
              <a:ext cx="3387839" cy="995159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5192359" y="3145547"/>
              <a:ext cx="3302000" cy="910590"/>
            </a:xfrm>
            <a:custGeom>
              <a:avLst/>
              <a:gdLst/>
              <a:ahLst/>
              <a:cxnLst/>
              <a:rect l="l" t="t" r="r" b="b"/>
              <a:pathLst>
                <a:path w="3302000" h="910589">
                  <a:moveTo>
                    <a:pt x="3302000" y="0"/>
                  </a:moveTo>
                  <a:lnTo>
                    <a:pt x="0" y="0"/>
                  </a:lnTo>
                  <a:lnTo>
                    <a:pt x="0" y="860920"/>
                  </a:lnTo>
                  <a:lnTo>
                    <a:pt x="68787" y="867421"/>
                  </a:lnTo>
                  <a:lnTo>
                    <a:pt x="135664" y="873409"/>
                  </a:lnTo>
                  <a:lnTo>
                    <a:pt x="200687" y="878896"/>
                  </a:lnTo>
                  <a:lnTo>
                    <a:pt x="263912" y="883893"/>
                  </a:lnTo>
                  <a:lnTo>
                    <a:pt x="325392" y="888413"/>
                  </a:lnTo>
                  <a:lnTo>
                    <a:pt x="385184" y="892467"/>
                  </a:lnTo>
                  <a:lnTo>
                    <a:pt x="443343" y="896069"/>
                  </a:lnTo>
                  <a:lnTo>
                    <a:pt x="499925" y="899230"/>
                  </a:lnTo>
                  <a:lnTo>
                    <a:pt x="554984" y="901962"/>
                  </a:lnTo>
                  <a:lnTo>
                    <a:pt x="608577" y="904278"/>
                  </a:lnTo>
                  <a:lnTo>
                    <a:pt x="660757" y="906188"/>
                  </a:lnTo>
                  <a:lnTo>
                    <a:pt x="711582" y="907707"/>
                  </a:lnTo>
                  <a:lnTo>
                    <a:pt x="761106" y="908845"/>
                  </a:lnTo>
                  <a:lnTo>
                    <a:pt x="809384" y="909616"/>
                  </a:lnTo>
                  <a:lnTo>
                    <a:pt x="856473" y="910030"/>
                  </a:lnTo>
                  <a:lnTo>
                    <a:pt x="902426" y="910100"/>
                  </a:lnTo>
                  <a:lnTo>
                    <a:pt x="947300" y="909839"/>
                  </a:lnTo>
                  <a:lnTo>
                    <a:pt x="991150" y="909258"/>
                  </a:lnTo>
                  <a:lnTo>
                    <a:pt x="1034032" y="908370"/>
                  </a:lnTo>
                  <a:lnTo>
                    <a:pt x="1076000" y="907186"/>
                  </a:lnTo>
                  <a:lnTo>
                    <a:pt x="1117110" y="905719"/>
                  </a:lnTo>
                  <a:lnTo>
                    <a:pt x="1157417" y="903981"/>
                  </a:lnTo>
                  <a:lnTo>
                    <a:pt x="1196977" y="901984"/>
                  </a:lnTo>
                  <a:lnTo>
                    <a:pt x="1235845" y="899740"/>
                  </a:lnTo>
                  <a:lnTo>
                    <a:pt x="1274077" y="897261"/>
                  </a:lnTo>
                  <a:lnTo>
                    <a:pt x="1348851" y="891649"/>
                  </a:lnTo>
                  <a:lnTo>
                    <a:pt x="1421744" y="885243"/>
                  </a:lnTo>
                  <a:lnTo>
                    <a:pt x="1493198" y="878140"/>
                  </a:lnTo>
                  <a:lnTo>
                    <a:pt x="1563655" y="870439"/>
                  </a:lnTo>
                  <a:lnTo>
                    <a:pt x="1668441" y="857975"/>
                  </a:lnTo>
                  <a:lnTo>
                    <a:pt x="1990272" y="817077"/>
                  </a:lnTo>
                  <a:lnTo>
                    <a:pt x="2105022" y="803367"/>
                  </a:lnTo>
                  <a:lnTo>
                    <a:pt x="2184889" y="794489"/>
                  </a:lnTo>
                  <a:lnTo>
                    <a:pt x="2267967" y="785933"/>
                  </a:lnTo>
                  <a:lnTo>
                    <a:pt x="2354699" y="777796"/>
                  </a:lnTo>
                  <a:lnTo>
                    <a:pt x="2445526" y="770176"/>
                  </a:lnTo>
                  <a:lnTo>
                    <a:pt x="2540893" y="763169"/>
                  </a:lnTo>
                  <a:lnTo>
                    <a:pt x="2590417" y="759926"/>
                  </a:lnTo>
                  <a:lnTo>
                    <a:pt x="2641242" y="756873"/>
                  </a:lnTo>
                  <a:lnTo>
                    <a:pt x="2693422" y="754022"/>
                  </a:lnTo>
                  <a:lnTo>
                    <a:pt x="2747015" y="751384"/>
                  </a:lnTo>
                  <a:lnTo>
                    <a:pt x="2802074" y="748973"/>
                  </a:lnTo>
                  <a:lnTo>
                    <a:pt x="2858656" y="746800"/>
                  </a:lnTo>
                  <a:lnTo>
                    <a:pt x="2916815" y="744878"/>
                  </a:lnTo>
                  <a:lnTo>
                    <a:pt x="2976607" y="743217"/>
                  </a:lnTo>
                  <a:lnTo>
                    <a:pt x="3038087" y="741832"/>
                  </a:lnTo>
                  <a:lnTo>
                    <a:pt x="3101312" y="740733"/>
                  </a:lnTo>
                  <a:lnTo>
                    <a:pt x="3166335" y="739934"/>
                  </a:lnTo>
                  <a:lnTo>
                    <a:pt x="3233212" y="739445"/>
                  </a:lnTo>
                  <a:lnTo>
                    <a:pt x="3302000" y="739279"/>
                  </a:lnTo>
                  <a:lnTo>
                    <a:pt x="3302000" y="0"/>
                  </a:lnTo>
                  <a:close/>
                </a:path>
              </a:pathLst>
            </a:custGeom>
            <a:solidFill>
              <a:srgbClr val="558ED5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4" name="object 24"/>
            <p:cNvSpPr/>
            <p:nvPr/>
          </p:nvSpPr>
          <p:spPr>
            <a:xfrm>
              <a:off x="5312778" y="3261779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5" h="360045">
                  <a:moveTo>
                    <a:pt x="359994" y="0"/>
                  </a:moveTo>
                  <a:lnTo>
                    <a:pt x="0" y="0"/>
                  </a:lnTo>
                  <a:lnTo>
                    <a:pt x="0" y="359994"/>
                  </a:lnTo>
                  <a:lnTo>
                    <a:pt x="359994" y="359994"/>
                  </a:lnTo>
                  <a:lnTo>
                    <a:pt x="359994" y="0"/>
                  </a:lnTo>
                  <a:close/>
                </a:path>
              </a:pathLst>
            </a:custGeom>
            <a:solidFill>
              <a:srgbClr val="EEECE1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5312778" y="3255546"/>
            <a:ext cx="360045" cy="366395"/>
          </a:xfrm>
          <a:prstGeom prst="rect">
            <a:avLst/>
          </a:prstGeom>
        </p:spPr>
        <p:txBody>
          <a:bodyPr vert="horz" wrap="square" lIns="0" tIns="71755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56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350" b="0" i="0" u="none" strike="noStrike" kern="1200" cap="none" spc="0" normalizeH="0" baseline="0" noProof="0" dirty="0">
                <a:ln>
                  <a:noFill/>
                </a:ln>
                <a:solidFill>
                  <a:srgbClr val="457C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0</a:t>
            </a:r>
            <a:endParaRPr kumimoji="0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5663253" y="3435182"/>
            <a:ext cx="1134745" cy="0"/>
          </a:xfrm>
          <a:custGeom>
            <a:avLst/>
            <a:gdLst/>
            <a:ahLst/>
            <a:cxnLst/>
            <a:rect l="l" t="t" r="r" b="b"/>
            <a:pathLst>
              <a:path w="1134745">
                <a:moveTo>
                  <a:pt x="0" y="0"/>
                </a:moveTo>
                <a:lnTo>
                  <a:pt x="146119" y="0"/>
                </a:lnTo>
              </a:path>
              <a:path w="1134745">
                <a:moveTo>
                  <a:pt x="506114" y="0"/>
                </a:moveTo>
                <a:lnTo>
                  <a:pt x="638587" y="0"/>
                </a:lnTo>
              </a:path>
              <a:path w="1134745">
                <a:moveTo>
                  <a:pt x="998581" y="0"/>
                </a:moveTo>
                <a:lnTo>
                  <a:pt x="1134751" y="0"/>
                </a:lnTo>
              </a:path>
            </a:pathLst>
          </a:custGeom>
          <a:ln w="3223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5809373" y="3255546"/>
            <a:ext cx="360045" cy="367030"/>
          </a:xfrm>
          <a:prstGeom prst="rect">
            <a:avLst/>
          </a:prstGeom>
          <a:solidFill>
            <a:srgbClr val="EEECE1"/>
          </a:solidFill>
        </p:spPr>
        <p:txBody>
          <a:bodyPr vert="horz" wrap="square" lIns="0" tIns="71755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56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350" b="0" i="0" u="none" strike="noStrike" kern="1200" cap="none" spc="0" normalizeH="0" baseline="0" noProof="0" dirty="0">
                <a:ln>
                  <a:noFill/>
                </a:ln>
                <a:solidFill>
                  <a:srgbClr val="457C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1</a:t>
            </a:r>
            <a:endParaRPr kumimoji="0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6301841" y="3255546"/>
            <a:ext cx="360045" cy="360045"/>
          </a:xfrm>
          <a:prstGeom prst="rect">
            <a:avLst/>
          </a:prstGeom>
          <a:solidFill>
            <a:srgbClr val="EEECE1"/>
          </a:solidFill>
        </p:spPr>
        <p:txBody>
          <a:bodyPr vert="horz" wrap="square" lIns="0" tIns="73025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57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350" b="0" i="0" u="none" strike="noStrike" kern="1200" cap="none" spc="0" normalizeH="0" baseline="0" noProof="0" dirty="0">
                <a:ln>
                  <a:noFill/>
                </a:ln>
                <a:solidFill>
                  <a:srgbClr val="457C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2</a:t>
            </a:r>
            <a:endParaRPr kumimoji="0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6798005" y="3255546"/>
            <a:ext cx="360045" cy="360045"/>
          </a:xfrm>
          <a:prstGeom prst="rect">
            <a:avLst/>
          </a:prstGeom>
          <a:solidFill>
            <a:srgbClr val="EEECE1"/>
          </a:solidFill>
        </p:spPr>
        <p:txBody>
          <a:bodyPr vert="horz" wrap="square" lIns="0" tIns="58419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459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350" b="0" i="0" u="none" strike="noStrike" kern="1200" cap="none" spc="0" normalizeH="0" baseline="0" noProof="0" dirty="0">
                <a:ln>
                  <a:noFill/>
                </a:ln>
                <a:solidFill>
                  <a:srgbClr val="457C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3</a:t>
            </a:r>
            <a:endParaRPr kumimoji="0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6248397" y="1033272"/>
            <a:ext cx="2025650" cy="2661285"/>
            <a:chOff x="6248397" y="1033272"/>
            <a:chExt cx="2025650" cy="2661285"/>
          </a:xfrm>
        </p:grpSpPr>
        <p:pic>
          <p:nvPicPr>
            <p:cNvPr id="31" name="object 3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508748" y="3238500"/>
              <a:ext cx="765047" cy="455663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7554753" y="3306773"/>
              <a:ext cx="670560" cy="315595"/>
            </a:xfrm>
            <a:custGeom>
              <a:avLst/>
              <a:gdLst/>
              <a:ahLst/>
              <a:cxnLst/>
              <a:rect l="l" t="t" r="r" b="b"/>
              <a:pathLst>
                <a:path w="670559" h="315595">
                  <a:moveTo>
                    <a:pt x="670560" y="0"/>
                  </a:moveTo>
                  <a:lnTo>
                    <a:pt x="636481" y="19789"/>
                  </a:lnTo>
                  <a:lnTo>
                    <a:pt x="596901" y="28144"/>
                  </a:lnTo>
                  <a:lnTo>
                    <a:pt x="544978" y="35111"/>
                  </a:lnTo>
                  <a:lnTo>
                    <a:pt x="482725" y="40423"/>
                  </a:lnTo>
                  <a:lnTo>
                    <a:pt x="412155" y="43807"/>
                  </a:lnTo>
                  <a:lnTo>
                    <a:pt x="335280" y="44996"/>
                  </a:lnTo>
                  <a:lnTo>
                    <a:pt x="258404" y="43807"/>
                  </a:lnTo>
                  <a:lnTo>
                    <a:pt x="187834" y="40423"/>
                  </a:lnTo>
                  <a:lnTo>
                    <a:pt x="125581" y="35111"/>
                  </a:lnTo>
                  <a:lnTo>
                    <a:pt x="73658" y="28144"/>
                  </a:lnTo>
                  <a:lnTo>
                    <a:pt x="34078" y="19789"/>
                  </a:lnTo>
                  <a:lnTo>
                    <a:pt x="0" y="0"/>
                  </a:lnTo>
                  <a:lnTo>
                    <a:pt x="0" y="270002"/>
                  </a:lnTo>
                  <a:lnTo>
                    <a:pt x="34078" y="289791"/>
                  </a:lnTo>
                  <a:lnTo>
                    <a:pt x="73658" y="298146"/>
                  </a:lnTo>
                  <a:lnTo>
                    <a:pt x="125581" y="305113"/>
                  </a:lnTo>
                  <a:lnTo>
                    <a:pt x="187834" y="310425"/>
                  </a:lnTo>
                  <a:lnTo>
                    <a:pt x="258404" y="313809"/>
                  </a:lnTo>
                  <a:lnTo>
                    <a:pt x="335280" y="314998"/>
                  </a:lnTo>
                  <a:lnTo>
                    <a:pt x="412155" y="313809"/>
                  </a:lnTo>
                  <a:lnTo>
                    <a:pt x="482725" y="310425"/>
                  </a:lnTo>
                  <a:lnTo>
                    <a:pt x="544978" y="305113"/>
                  </a:lnTo>
                  <a:lnTo>
                    <a:pt x="596901" y="298146"/>
                  </a:lnTo>
                  <a:lnTo>
                    <a:pt x="636481" y="289791"/>
                  </a:lnTo>
                  <a:lnTo>
                    <a:pt x="670560" y="270002"/>
                  </a:lnTo>
                  <a:lnTo>
                    <a:pt x="670560" y="0"/>
                  </a:lnTo>
                  <a:close/>
                </a:path>
              </a:pathLst>
            </a:custGeom>
            <a:solidFill>
              <a:srgbClr val="ED21E7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3" name="object 33"/>
            <p:cNvSpPr/>
            <p:nvPr/>
          </p:nvSpPr>
          <p:spPr>
            <a:xfrm>
              <a:off x="7554753" y="3261777"/>
              <a:ext cx="670560" cy="90170"/>
            </a:xfrm>
            <a:custGeom>
              <a:avLst/>
              <a:gdLst/>
              <a:ahLst/>
              <a:cxnLst/>
              <a:rect l="l" t="t" r="r" b="b"/>
              <a:pathLst>
                <a:path w="670559" h="90170">
                  <a:moveTo>
                    <a:pt x="335280" y="0"/>
                  </a:moveTo>
                  <a:lnTo>
                    <a:pt x="258404" y="1188"/>
                  </a:lnTo>
                  <a:lnTo>
                    <a:pt x="187834" y="4572"/>
                  </a:lnTo>
                  <a:lnTo>
                    <a:pt x="125581" y="9884"/>
                  </a:lnTo>
                  <a:lnTo>
                    <a:pt x="73658" y="16851"/>
                  </a:lnTo>
                  <a:lnTo>
                    <a:pt x="34078" y="25206"/>
                  </a:lnTo>
                  <a:lnTo>
                    <a:pt x="0" y="44996"/>
                  </a:lnTo>
                  <a:lnTo>
                    <a:pt x="8855" y="55314"/>
                  </a:lnTo>
                  <a:lnTo>
                    <a:pt x="73658" y="73140"/>
                  </a:lnTo>
                  <a:lnTo>
                    <a:pt x="125581" y="80108"/>
                  </a:lnTo>
                  <a:lnTo>
                    <a:pt x="187834" y="85419"/>
                  </a:lnTo>
                  <a:lnTo>
                    <a:pt x="258404" y="88803"/>
                  </a:lnTo>
                  <a:lnTo>
                    <a:pt x="335280" y="89992"/>
                  </a:lnTo>
                  <a:lnTo>
                    <a:pt x="412155" y="88803"/>
                  </a:lnTo>
                  <a:lnTo>
                    <a:pt x="482725" y="85419"/>
                  </a:lnTo>
                  <a:lnTo>
                    <a:pt x="544978" y="80108"/>
                  </a:lnTo>
                  <a:lnTo>
                    <a:pt x="596901" y="73140"/>
                  </a:lnTo>
                  <a:lnTo>
                    <a:pt x="636481" y="64785"/>
                  </a:lnTo>
                  <a:lnTo>
                    <a:pt x="670560" y="44996"/>
                  </a:lnTo>
                  <a:lnTo>
                    <a:pt x="661704" y="34677"/>
                  </a:lnTo>
                  <a:lnTo>
                    <a:pt x="596901" y="16851"/>
                  </a:lnTo>
                  <a:lnTo>
                    <a:pt x="544978" y="9884"/>
                  </a:lnTo>
                  <a:lnTo>
                    <a:pt x="482725" y="4572"/>
                  </a:lnTo>
                  <a:lnTo>
                    <a:pt x="412155" y="1188"/>
                  </a:lnTo>
                  <a:lnTo>
                    <a:pt x="335280" y="0"/>
                  </a:lnTo>
                  <a:close/>
                </a:path>
              </a:pathLst>
            </a:custGeom>
            <a:solidFill>
              <a:srgbClr val="F47AF1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4" name="object 34"/>
            <p:cNvSpPr/>
            <p:nvPr/>
          </p:nvSpPr>
          <p:spPr>
            <a:xfrm>
              <a:off x="7554753" y="3261777"/>
              <a:ext cx="670560" cy="360045"/>
            </a:xfrm>
            <a:custGeom>
              <a:avLst/>
              <a:gdLst/>
              <a:ahLst/>
              <a:cxnLst/>
              <a:rect l="l" t="t" r="r" b="b"/>
              <a:pathLst>
                <a:path w="670559" h="360045">
                  <a:moveTo>
                    <a:pt x="670559" y="44996"/>
                  </a:moveTo>
                  <a:lnTo>
                    <a:pt x="636481" y="64785"/>
                  </a:lnTo>
                  <a:lnTo>
                    <a:pt x="596901" y="73140"/>
                  </a:lnTo>
                  <a:lnTo>
                    <a:pt x="544978" y="80108"/>
                  </a:lnTo>
                  <a:lnTo>
                    <a:pt x="482725" y="85419"/>
                  </a:lnTo>
                  <a:lnTo>
                    <a:pt x="412155" y="88803"/>
                  </a:lnTo>
                  <a:lnTo>
                    <a:pt x="335279" y="89992"/>
                  </a:lnTo>
                  <a:lnTo>
                    <a:pt x="258404" y="88803"/>
                  </a:lnTo>
                  <a:lnTo>
                    <a:pt x="187834" y="85419"/>
                  </a:lnTo>
                  <a:lnTo>
                    <a:pt x="125581" y="80108"/>
                  </a:lnTo>
                  <a:lnTo>
                    <a:pt x="73658" y="73140"/>
                  </a:lnTo>
                  <a:lnTo>
                    <a:pt x="34078" y="64785"/>
                  </a:lnTo>
                  <a:lnTo>
                    <a:pt x="0" y="44996"/>
                  </a:lnTo>
                  <a:lnTo>
                    <a:pt x="8855" y="34677"/>
                  </a:lnTo>
                  <a:lnTo>
                    <a:pt x="73658" y="16851"/>
                  </a:lnTo>
                  <a:lnTo>
                    <a:pt x="125581" y="9884"/>
                  </a:lnTo>
                  <a:lnTo>
                    <a:pt x="187834" y="4572"/>
                  </a:lnTo>
                  <a:lnTo>
                    <a:pt x="258404" y="1188"/>
                  </a:lnTo>
                  <a:lnTo>
                    <a:pt x="335279" y="0"/>
                  </a:lnTo>
                  <a:lnTo>
                    <a:pt x="412155" y="1188"/>
                  </a:lnTo>
                  <a:lnTo>
                    <a:pt x="482725" y="4572"/>
                  </a:lnTo>
                  <a:lnTo>
                    <a:pt x="544978" y="9884"/>
                  </a:lnTo>
                  <a:lnTo>
                    <a:pt x="596901" y="16851"/>
                  </a:lnTo>
                  <a:lnTo>
                    <a:pt x="636481" y="25206"/>
                  </a:lnTo>
                  <a:lnTo>
                    <a:pt x="670559" y="44996"/>
                  </a:lnTo>
                  <a:close/>
                </a:path>
                <a:path w="670559" h="360045">
                  <a:moveTo>
                    <a:pt x="670559" y="44996"/>
                  </a:moveTo>
                  <a:lnTo>
                    <a:pt x="670559" y="314998"/>
                  </a:lnTo>
                  <a:lnTo>
                    <a:pt x="661704" y="325316"/>
                  </a:lnTo>
                  <a:lnTo>
                    <a:pt x="596901" y="343142"/>
                  </a:lnTo>
                  <a:lnTo>
                    <a:pt x="544978" y="350110"/>
                  </a:lnTo>
                  <a:lnTo>
                    <a:pt x="482725" y="355421"/>
                  </a:lnTo>
                  <a:lnTo>
                    <a:pt x="412155" y="358805"/>
                  </a:lnTo>
                  <a:lnTo>
                    <a:pt x="335279" y="359994"/>
                  </a:lnTo>
                  <a:lnTo>
                    <a:pt x="258404" y="358805"/>
                  </a:lnTo>
                  <a:lnTo>
                    <a:pt x="187834" y="355421"/>
                  </a:lnTo>
                  <a:lnTo>
                    <a:pt x="125581" y="350110"/>
                  </a:lnTo>
                  <a:lnTo>
                    <a:pt x="73658" y="343142"/>
                  </a:lnTo>
                  <a:lnTo>
                    <a:pt x="34078" y="334787"/>
                  </a:lnTo>
                  <a:lnTo>
                    <a:pt x="0" y="314998"/>
                  </a:lnTo>
                  <a:lnTo>
                    <a:pt x="0" y="44996"/>
                  </a:lnTo>
                </a:path>
              </a:pathLst>
            </a:custGeom>
            <a:ln w="9525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35" name="object 3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248397" y="1033272"/>
              <a:ext cx="1193281" cy="1193289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6303359" y="1065347"/>
              <a:ext cx="1080135" cy="1080135"/>
            </a:xfrm>
            <a:custGeom>
              <a:avLst/>
              <a:gdLst/>
              <a:ahLst/>
              <a:cxnLst/>
              <a:rect l="l" t="t" r="r" b="b"/>
              <a:pathLst>
                <a:path w="1080134" h="1080135">
                  <a:moveTo>
                    <a:pt x="899998" y="0"/>
                  </a:moveTo>
                  <a:lnTo>
                    <a:pt x="180009" y="0"/>
                  </a:lnTo>
                  <a:lnTo>
                    <a:pt x="132156" y="6430"/>
                  </a:lnTo>
                  <a:lnTo>
                    <a:pt x="89155" y="24576"/>
                  </a:lnTo>
                  <a:lnTo>
                    <a:pt x="52724" y="52724"/>
                  </a:lnTo>
                  <a:lnTo>
                    <a:pt x="24576" y="89155"/>
                  </a:lnTo>
                  <a:lnTo>
                    <a:pt x="6430" y="132156"/>
                  </a:lnTo>
                  <a:lnTo>
                    <a:pt x="0" y="180009"/>
                  </a:lnTo>
                  <a:lnTo>
                    <a:pt x="0" y="899998"/>
                  </a:lnTo>
                  <a:lnTo>
                    <a:pt x="6430" y="947851"/>
                  </a:lnTo>
                  <a:lnTo>
                    <a:pt x="24576" y="990852"/>
                  </a:lnTo>
                  <a:lnTo>
                    <a:pt x="52724" y="1027283"/>
                  </a:lnTo>
                  <a:lnTo>
                    <a:pt x="89155" y="1055431"/>
                  </a:lnTo>
                  <a:lnTo>
                    <a:pt x="132156" y="1073577"/>
                  </a:lnTo>
                  <a:lnTo>
                    <a:pt x="180009" y="1080007"/>
                  </a:lnTo>
                  <a:lnTo>
                    <a:pt x="899998" y="1080007"/>
                  </a:lnTo>
                  <a:lnTo>
                    <a:pt x="947850" y="1073577"/>
                  </a:lnTo>
                  <a:lnTo>
                    <a:pt x="990848" y="1055431"/>
                  </a:lnTo>
                  <a:lnTo>
                    <a:pt x="1027277" y="1027283"/>
                  </a:lnTo>
                  <a:lnTo>
                    <a:pt x="1055421" y="990852"/>
                  </a:lnTo>
                  <a:lnTo>
                    <a:pt x="1073566" y="947851"/>
                  </a:lnTo>
                  <a:lnTo>
                    <a:pt x="1079995" y="899998"/>
                  </a:lnTo>
                  <a:lnTo>
                    <a:pt x="1079995" y="180009"/>
                  </a:lnTo>
                  <a:lnTo>
                    <a:pt x="1073566" y="132156"/>
                  </a:lnTo>
                  <a:lnTo>
                    <a:pt x="1055421" y="89155"/>
                  </a:lnTo>
                  <a:lnTo>
                    <a:pt x="1027277" y="52724"/>
                  </a:lnTo>
                  <a:lnTo>
                    <a:pt x="990848" y="24576"/>
                  </a:lnTo>
                  <a:lnTo>
                    <a:pt x="947850" y="6430"/>
                  </a:lnTo>
                  <a:lnTo>
                    <a:pt x="899998" y="0"/>
                  </a:lnTo>
                  <a:close/>
                </a:path>
              </a:pathLst>
            </a:custGeom>
            <a:solidFill>
              <a:srgbClr val="1F497D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7" name="object 37"/>
            <p:cNvSpPr/>
            <p:nvPr/>
          </p:nvSpPr>
          <p:spPr>
            <a:xfrm>
              <a:off x="6303360" y="1065347"/>
              <a:ext cx="1080135" cy="1080135"/>
            </a:xfrm>
            <a:custGeom>
              <a:avLst/>
              <a:gdLst/>
              <a:ahLst/>
              <a:cxnLst/>
              <a:rect l="l" t="t" r="r" b="b"/>
              <a:pathLst>
                <a:path w="1080134" h="1080135">
                  <a:moveTo>
                    <a:pt x="0" y="180009"/>
                  </a:moveTo>
                  <a:lnTo>
                    <a:pt x="6430" y="132156"/>
                  </a:lnTo>
                  <a:lnTo>
                    <a:pt x="24576" y="89155"/>
                  </a:lnTo>
                  <a:lnTo>
                    <a:pt x="52724" y="52724"/>
                  </a:lnTo>
                  <a:lnTo>
                    <a:pt x="89155" y="24576"/>
                  </a:lnTo>
                  <a:lnTo>
                    <a:pt x="132156" y="6430"/>
                  </a:lnTo>
                  <a:lnTo>
                    <a:pt x="180009" y="0"/>
                  </a:lnTo>
                  <a:lnTo>
                    <a:pt x="899998" y="0"/>
                  </a:lnTo>
                  <a:lnTo>
                    <a:pt x="947850" y="6430"/>
                  </a:lnTo>
                  <a:lnTo>
                    <a:pt x="990848" y="24576"/>
                  </a:lnTo>
                  <a:lnTo>
                    <a:pt x="1027277" y="52724"/>
                  </a:lnTo>
                  <a:lnTo>
                    <a:pt x="1055421" y="89155"/>
                  </a:lnTo>
                  <a:lnTo>
                    <a:pt x="1073566" y="132156"/>
                  </a:lnTo>
                  <a:lnTo>
                    <a:pt x="1079995" y="180009"/>
                  </a:lnTo>
                  <a:lnTo>
                    <a:pt x="1079995" y="899998"/>
                  </a:lnTo>
                  <a:lnTo>
                    <a:pt x="1073566" y="947851"/>
                  </a:lnTo>
                  <a:lnTo>
                    <a:pt x="1055421" y="990852"/>
                  </a:lnTo>
                  <a:lnTo>
                    <a:pt x="1027277" y="1027283"/>
                  </a:lnTo>
                  <a:lnTo>
                    <a:pt x="990848" y="1055431"/>
                  </a:lnTo>
                  <a:lnTo>
                    <a:pt x="947850" y="1073577"/>
                  </a:lnTo>
                  <a:lnTo>
                    <a:pt x="899998" y="1080007"/>
                  </a:lnTo>
                  <a:lnTo>
                    <a:pt x="180009" y="1080007"/>
                  </a:lnTo>
                  <a:lnTo>
                    <a:pt x="132156" y="1073577"/>
                  </a:lnTo>
                  <a:lnTo>
                    <a:pt x="89155" y="1055431"/>
                  </a:lnTo>
                  <a:lnTo>
                    <a:pt x="52724" y="1027283"/>
                  </a:lnTo>
                  <a:lnTo>
                    <a:pt x="24576" y="990852"/>
                  </a:lnTo>
                  <a:lnTo>
                    <a:pt x="6430" y="947851"/>
                  </a:lnTo>
                  <a:lnTo>
                    <a:pt x="0" y="899998"/>
                  </a:lnTo>
                  <a:lnTo>
                    <a:pt x="0" y="180009"/>
                  </a:lnTo>
                  <a:close/>
                </a:path>
              </a:pathLst>
            </a:custGeom>
            <a:ln w="28575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6549672" y="1389960"/>
            <a:ext cx="5886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P</a:t>
            </a:r>
            <a:r>
              <a:rPr kumimoji="0" sz="2400" b="0" i="0" u="none" strike="noStrike" kern="1200" cap="none" spc="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eer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4385735" y="3382125"/>
            <a:ext cx="6578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L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ed</a:t>
            </a:r>
            <a:r>
              <a:rPr kumimoji="0" sz="1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g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er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5778333" y="3627685"/>
            <a:ext cx="79756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Blockchain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7412526" y="3627328"/>
            <a:ext cx="83693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WorldState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grpSp>
        <p:nvGrpSpPr>
          <p:cNvPr id="42" name="object 42"/>
          <p:cNvGrpSpPr/>
          <p:nvPr/>
        </p:nvGrpSpPr>
        <p:grpSpPr>
          <a:xfrm>
            <a:off x="5392811" y="1572761"/>
            <a:ext cx="2522855" cy="836294"/>
            <a:chOff x="5392811" y="1572761"/>
            <a:chExt cx="2522855" cy="836294"/>
          </a:xfrm>
        </p:grpSpPr>
        <p:sp>
          <p:nvSpPr>
            <p:cNvPr id="43" name="object 43"/>
            <p:cNvSpPr/>
            <p:nvPr/>
          </p:nvSpPr>
          <p:spPr>
            <a:xfrm>
              <a:off x="5392811" y="2245754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76200" y="0"/>
                  </a:moveTo>
                  <a:lnTo>
                    <a:pt x="0" y="38100"/>
                  </a:lnTo>
                  <a:lnTo>
                    <a:pt x="76200" y="76200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44" name="object 4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384936" y="2164793"/>
              <a:ext cx="238302" cy="243916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335007" y="1572761"/>
              <a:ext cx="580643" cy="391667"/>
            </a:xfrm>
            <a:prstGeom prst="rect">
              <a:avLst/>
            </a:prstGeom>
          </p:spPr>
        </p:pic>
      </p:grpSp>
      <p:sp>
        <p:nvSpPr>
          <p:cNvPr id="46" name="object 46"/>
          <p:cNvSpPr txBox="1"/>
          <p:nvPr/>
        </p:nvSpPr>
        <p:spPr>
          <a:xfrm>
            <a:off x="4604901" y="2093028"/>
            <a:ext cx="19431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50900" algn="l"/>
                <a:tab pos="1788795" algn="l"/>
              </a:tabLst>
              <a:defRPr/>
            </a:pPr>
            <a:r>
              <a:rPr kumimoji="0" sz="2700" b="0" i="0" u="none" strike="noStrike" kern="1200" cap="none" spc="-60" normalizeH="0" baseline="154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2700" b="0" i="0" u="none" strike="noStrike" kern="1200" cap="none" spc="-15" normalizeH="0" baseline="154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v</a:t>
            </a:r>
            <a:r>
              <a:rPr kumimoji="0" sz="2700" b="0" i="0" u="none" strike="noStrike" kern="1200" cap="none" spc="0" normalizeH="0" baseline="154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2700" b="0" i="0" u="none" strike="noStrike" kern="1200" cap="none" spc="-15" normalizeH="0" baseline="154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n</a:t>
            </a:r>
            <a:r>
              <a:rPr kumimoji="0" sz="2700" b="0" i="0" u="none" strike="noStrike" kern="1200" cap="none" spc="-7" normalizeH="0" baseline="154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r>
              <a:rPr kumimoji="0" sz="2700" b="0" i="0" u="none" strike="noStrike" kern="1200" cap="none" spc="0" normalizeH="0" baseline="154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	</a:t>
            </a:r>
            <a:r>
              <a:rPr kumimoji="0" sz="2700" b="0" i="0" u="heavy" strike="noStrike" kern="1200" cap="none" spc="0" normalizeH="0" baseline="154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>
                  <a:solidFill>
                    <a:srgbClr val="FF0000"/>
                  </a:solidFill>
                </a:uFill>
                <a:latin typeface="Calibri"/>
                <a:ea typeface="+mn-ea"/>
                <a:cs typeface="Calibri"/>
              </a:rPr>
              <a:t> 	</a:t>
            </a:r>
            <a:r>
              <a:rPr kumimoji="0" sz="2700" b="0" i="0" u="none" strike="noStrike" kern="1200" cap="none" spc="0" normalizeH="0" baseline="154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700" b="0" i="0" u="none" strike="noStrike" kern="1200" cap="none" spc="-142" normalizeH="0" baseline="154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srgbClr val="FF322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!</a:t>
            </a: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grpSp>
        <p:nvGrpSpPr>
          <p:cNvPr id="47" name="object 47"/>
          <p:cNvGrpSpPr/>
          <p:nvPr/>
        </p:nvGrpSpPr>
        <p:grpSpPr>
          <a:xfrm>
            <a:off x="5361428" y="1059180"/>
            <a:ext cx="2557780" cy="889000"/>
            <a:chOff x="5361428" y="1059180"/>
            <a:chExt cx="2557780" cy="889000"/>
          </a:xfrm>
        </p:grpSpPr>
        <p:sp>
          <p:nvSpPr>
            <p:cNvPr id="48" name="object 48"/>
            <p:cNvSpPr/>
            <p:nvPr/>
          </p:nvSpPr>
          <p:spPr>
            <a:xfrm>
              <a:off x="7383360" y="1605351"/>
              <a:ext cx="481965" cy="284480"/>
            </a:xfrm>
            <a:custGeom>
              <a:avLst/>
              <a:gdLst/>
              <a:ahLst/>
              <a:cxnLst/>
              <a:rect l="l" t="t" r="r" b="b"/>
              <a:pathLst>
                <a:path w="481965" h="284480">
                  <a:moveTo>
                    <a:pt x="481952" y="283959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0F38C3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49" name="object 49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333487" y="1059180"/>
              <a:ext cx="585215" cy="618743"/>
            </a:xfrm>
            <a:prstGeom prst="rect">
              <a:avLst/>
            </a:prstGeom>
          </p:spPr>
        </p:pic>
        <p:sp>
          <p:nvSpPr>
            <p:cNvPr id="50" name="object 50"/>
            <p:cNvSpPr/>
            <p:nvPr/>
          </p:nvSpPr>
          <p:spPr>
            <a:xfrm>
              <a:off x="7383360" y="1089149"/>
              <a:ext cx="481965" cy="516255"/>
            </a:xfrm>
            <a:custGeom>
              <a:avLst/>
              <a:gdLst/>
              <a:ahLst/>
              <a:cxnLst/>
              <a:rect l="l" t="t" r="r" b="b"/>
              <a:pathLst>
                <a:path w="481965" h="516255">
                  <a:moveTo>
                    <a:pt x="481952" y="0"/>
                  </a:moveTo>
                  <a:lnTo>
                    <a:pt x="0" y="516204"/>
                  </a:lnTo>
                </a:path>
              </a:pathLst>
            </a:custGeom>
            <a:ln w="25400">
              <a:solidFill>
                <a:srgbClr val="0F38C3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51" name="object 51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361428" y="1354823"/>
              <a:ext cx="973826" cy="111244"/>
            </a:xfrm>
            <a:prstGeom prst="rect">
              <a:avLst/>
            </a:prstGeom>
          </p:spPr>
        </p:pic>
        <p:sp>
          <p:nvSpPr>
            <p:cNvPr id="52" name="object 52"/>
            <p:cNvSpPr/>
            <p:nvPr/>
          </p:nvSpPr>
          <p:spPr>
            <a:xfrm>
              <a:off x="5402798" y="1388854"/>
              <a:ext cx="889000" cy="0"/>
            </a:xfrm>
            <a:custGeom>
              <a:avLst/>
              <a:gdLst/>
              <a:ahLst/>
              <a:cxnLst/>
              <a:rect l="l" t="t" r="r" b="b"/>
              <a:pathLst>
                <a:path w="889000">
                  <a:moveTo>
                    <a:pt x="888415" y="0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457CF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53" name="object 53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361428" y="1591035"/>
              <a:ext cx="973826" cy="111252"/>
            </a:xfrm>
            <a:prstGeom prst="rect">
              <a:avLst/>
            </a:prstGeom>
          </p:spPr>
        </p:pic>
        <p:sp>
          <p:nvSpPr>
            <p:cNvPr id="54" name="object 54"/>
            <p:cNvSpPr/>
            <p:nvPr/>
          </p:nvSpPr>
          <p:spPr>
            <a:xfrm>
              <a:off x="5402798" y="1624756"/>
              <a:ext cx="889000" cy="0"/>
            </a:xfrm>
            <a:custGeom>
              <a:avLst/>
              <a:gdLst/>
              <a:ahLst/>
              <a:cxnLst/>
              <a:rect l="l" t="t" r="r" b="b"/>
              <a:pathLst>
                <a:path w="889000">
                  <a:moveTo>
                    <a:pt x="888415" y="0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55" name="object 55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361429" y="1836399"/>
              <a:ext cx="973825" cy="111247"/>
            </a:xfrm>
            <a:prstGeom prst="rect">
              <a:avLst/>
            </a:prstGeom>
          </p:spPr>
        </p:pic>
        <p:sp>
          <p:nvSpPr>
            <p:cNvPr id="56" name="object 56"/>
            <p:cNvSpPr/>
            <p:nvPr/>
          </p:nvSpPr>
          <p:spPr>
            <a:xfrm>
              <a:off x="5402798" y="1870862"/>
              <a:ext cx="889000" cy="0"/>
            </a:xfrm>
            <a:custGeom>
              <a:avLst/>
              <a:gdLst/>
              <a:ahLst/>
              <a:cxnLst/>
              <a:rect l="l" t="t" r="r" b="b"/>
              <a:pathLst>
                <a:path w="889000">
                  <a:moveTo>
                    <a:pt x="888415" y="0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57" name="object 57"/>
          <p:cNvSpPr txBox="1"/>
          <p:nvPr/>
        </p:nvSpPr>
        <p:spPr>
          <a:xfrm>
            <a:off x="7689246" y="1342200"/>
            <a:ext cx="78105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Chaincode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453721" y="1095150"/>
            <a:ext cx="101219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>
                <a:tab pos="240665" algn="l"/>
              </a:tabLst>
              <a:defRPr/>
            </a:pP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–	</a:t>
            </a:r>
            <a:r>
              <a:rPr kumimoji="0" sz="1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Each</a:t>
            </a:r>
            <a:r>
              <a:rPr kumimoji="0" sz="14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peer: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764617" y="1309119"/>
            <a:ext cx="3340100" cy="1860125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2413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265"/>
              </a:spcBef>
              <a:spcAft>
                <a:spcPts val="0"/>
              </a:spcAft>
              <a:buClrTx/>
              <a:buSzTx/>
              <a:buFont typeface="Arial"/>
              <a:buChar char="–"/>
              <a:tabLst>
                <a:tab pos="240665" algn="l"/>
                <a:tab pos="241300" algn="l"/>
              </a:tabLst>
              <a:defRPr/>
            </a:pP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Connects </a:t>
            </a:r>
            <a:r>
              <a:rPr kumimoji="0" sz="1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to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one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or </a:t>
            </a:r>
            <a:r>
              <a:rPr kumimoji="0" sz="1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more</a:t>
            </a:r>
            <a:r>
              <a:rPr kumimoji="0" sz="1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srgbClr val="457C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channels</a:t>
            </a:r>
            <a:endParaRPr kumimoji="0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240665" marR="245110" lvl="0" indent="-228600" algn="l" defTabSz="914400" rtl="0" eaLnBrk="1" fontAlgn="auto" latinLnBrk="0" hangingPunct="1">
              <a:lnSpc>
                <a:spcPct val="100000"/>
              </a:lnSpc>
              <a:spcBef>
                <a:spcPts val="170"/>
              </a:spcBef>
              <a:spcAft>
                <a:spcPts val="0"/>
              </a:spcAft>
              <a:buClrTx/>
              <a:buSzTx/>
              <a:buFont typeface="Arial"/>
              <a:buChar char="–"/>
              <a:tabLst>
                <a:tab pos="240665" algn="l"/>
                <a:tab pos="241300" algn="l"/>
              </a:tabLst>
              <a:defRPr/>
            </a:pP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Maintains one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or </a:t>
            </a:r>
            <a:r>
              <a:rPr kumimoji="0" sz="1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more </a:t>
            </a:r>
            <a:r>
              <a:rPr kumimoji="0" sz="1400" b="0" i="0" u="none" strike="noStrike" kern="1200" cap="none" spc="-10" normalizeH="0" baseline="0" noProof="0" dirty="0">
                <a:ln>
                  <a:noFill/>
                </a:ln>
                <a:solidFill>
                  <a:srgbClr val="457C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ledgers </a:t>
            </a:r>
            <a:r>
              <a:rPr kumimoji="0" sz="1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for each  channel</a:t>
            </a:r>
            <a:endParaRPr kumimoji="0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241300" marR="5080" lvl="0" indent="-228600" algn="l" defTabSz="914400" rtl="0" eaLnBrk="1" fontAlgn="auto" latinLnBrk="0" hangingPunct="1">
              <a:lnSpc>
                <a:spcPct val="100000"/>
              </a:lnSpc>
              <a:spcBef>
                <a:spcPts val="170"/>
              </a:spcBef>
              <a:spcAft>
                <a:spcPts val="0"/>
              </a:spcAft>
              <a:buClrTx/>
              <a:buSzTx/>
              <a:buFont typeface="Arial"/>
              <a:buChar char="–"/>
              <a:tabLst>
                <a:tab pos="240665" algn="l"/>
                <a:tab pos="241300" algn="l"/>
              </a:tabLst>
              <a:defRPr/>
            </a:pPr>
            <a:r>
              <a:rPr kumimoji="0" sz="1400" b="0" i="0" u="none" strike="noStrike" kern="1200" cap="none" spc="-5" normalizeH="0" baseline="0" noProof="0" dirty="0" err="1" smtClean="0">
                <a:ln>
                  <a:noFill/>
                </a:ln>
                <a:solidFill>
                  <a:srgbClr val="457C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Chaincodes</a:t>
            </a:r>
            <a:r>
              <a:rPr kumimoji="0" sz="1400" b="0" i="0" u="none" strike="noStrike" kern="1200" cap="none" spc="-5" normalizeH="0" baseline="0" noProof="0" dirty="0" smtClean="0">
                <a:ln>
                  <a:noFill/>
                </a:ln>
                <a:solidFill>
                  <a:srgbClr val="457C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1400" b="0" i="0" u="none" strike="noStrike" kern="1200" cap="none" spc="-10" normalizeH="0" baseline="0" noProof="0" dirty="0">
                <a:ln>
                  <a:noFill/>
                </a:ln>
                <a:solidFill>
                  <a:srgbClr val="457C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are shared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across channels </a:t>
            </a:r>
            <a:r>
              <a:rPr kumimoji="0" sz="1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(no  state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is </a:t>
            </a:r>
            <a:r>
              <a:rPr kumimoji="0" sz="1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stored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in </a:t>
            </a:r>
            <a:r>
              <a:rPr kumimoji="0" sz="1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chaincode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1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container)</a:t>
            </a:r>
            <a:endParaRPr kumimoji="0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241300" marR="6985" lvl="0" indent="-228600" algn="l" defTabSz="914400" rtl="0" eaLnBrk="1" fontAlgn="auto" latinLnBrk="0" hangingPunct="1">
              <a:lnSpc>
                <a:spcPct val="100000"/>
              </a:lnSpc>
              <a:spcBef>
                <a:spcPts val="170"/>
              </a:spcBef>
              <a:spcAft>
                <a:spcPts val="0"/>
              </a:spcAft>
              <a:buClrTx/>
              <a:buSzTx/>
              <a:buFont typeface="Arial"/>
              <a:buChar char="–"/>
              <a:tabLst>
                <a:tab pos="240665" algn="l"/>
                <a:tab pos="241300" algn="l"/>
              </a:tabLst>
              <a:defRPr/>
            </a:pP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Local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MSP </a:t>
            </a:r>
            <a:r>
              <a:rPr kumimoji="0" sz="1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(Membership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Services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Provider)  provides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srgbClr val="457C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crypto</a:t>
            </a:r>
            <a:r>
              <a:rPr kumimoji="0" sz="1400" b="0" i="0" u="none" strike="noStrike" kern="1200" cap="none" spc="-15" normalizeH="0" baseline="0" noProof="0" dirty="0">
                <a:ln>
                  <a:noFill/>
                </a:ln>
                <a:solidFill>
                  <a:srgbClr val="457C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srgbClr val="457C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material</a:t>
            </a:r>
            <a:endParaRPr kumimoji="0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2413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65"/>
              </a:spcBef>
              <a:spcAft>
                <a:spcPts val="0"/>
              </a:spcAft>
              <a:buClrTx/>
              <a:buSzTx/>
              <a:buFont typeface="Arial"/>
              <a:buChar char="–"/>
              <a:tabLst>
                <a:tab pos="240665" algn="l"/>
                <a:tab pos="241300" algn="l"/>
              </a:tabLst>
              <a:defRPr/>
            </a:pP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srgbClr val="457C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Emits </a:t>
            </a:r>
            <a:r>
              <a:rPr kumimoji="0" sz="1400" b="0" i="0" u="none" strike="noStrike" kern="1200" cap="none" spc="-10" normalizeH="0" baseline="0" noProof="0" dirty="0">
                <a:ln>
                  <a:noFill/>
                </a:ln>
                <a:solidFill>
                  <a:srgbClr val="457C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events </a:t>
            </a:r>
            <a:r>
              <a:rPr kumimoji="0" sz="1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to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the client</a:t>
            </a:r>
            <a:r>
              <a:rPr kumimoji="0" sz="1400" b="0" i="0" u="none" strike="noStrike" kern="1200" cap="none" spc="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application</a:t>
            </a:r>
            <a:endParaRPr kumimoji="0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grpSp>
        <p:nvGrpSpPr>
          <p:cNvPr id="60" name="object 60"/>
          <p:cNvGrpSpPr/>
          <p:nvPr/>
        </p:nvGrpSpPr>
        <p:grpSpPr>
          <a:xfrm>
            <a:off x="6923531" y="2139695"/>
            <a:ext cx="693420" cy="673100"/>
            <a:chOff x="6923531" y="2139695"/>
            <a:chExt cx="693420" cy="673100"/>
          </a:xfrm>
        </p:grpSpPr>
        <p:pic>
          <p:nvPicPr>
            <p:cNvPr id="61" name="object 61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923531" y="2139695"/>
              <a:ext cx="464807" cy="601967"/>
            </a:xfrm>
            <a:prstGeom prst="rect">
              <a:avLst/>
            </a:prstGeom>
          </p:spPr>
        </p:pic>
        <p:sp>
          <p:nvSpPr>
            <p:cNvPr id="62" name="object 62"/>
            <p:cNvSpPr/>
            <p:nvPr/>
          </p:nvSpPr>
          <p:spPr>
            <a:xfrm>
              <a:off x="6978001" y="2160338"/>
              <a:ext cx="365760" cy="504190"/>
            </a:xfrm>
            <a:custGeom>
              <a:avLst/>
              <a:gdLst/>
              <a:ahLst/>
              <a:cxnLst/>
              <a:rect l="l" t="t" r="r" b="b"/>
              <a:pathLst>
                <a:path w="365759" h="504189">
                  <a:moveTo>
                    <a:pt x="365518" y="504024"/>
                  </a:moveTo>
                  <a:lnTo>
                    <a:pt x="0" y="504024"/>
                  </a:lnTo>
                  <a:lnTo>
                    <a:pt x="0" y="0"/>
                  </a:lnTo>
                </a:path>
              </a:pathLst>
            </a:custGeom>
            <a:ln w="25400">
              <a:solidFill>
                <a:srgbClr val="0F38C3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3" name="object 63"/>
            <p:cNvSpPr/>
            <p:nvPr/>
          </p:nvSpPr>
          <p:spPr>
            <a:xfrm>
              <a:off x="7197748" y="2512086"/>
              <a:ext cx="383540" cy="113030"/>
            </a:xfrm>
            <a:custGeom>
              <a:avLst/>
              <a:gdLst/>
              <a:ahLst/>
              <a:cxnLst/>
              <a:rect l="l" t="t" r="r" b="b"/>
              <a:pathLst>
                <a:path w="383540" h="113030">
                  <a:moveTo>
                    <a:pt x="371068" y="0"/>
                  </a:moveTo>
                  <a:lnTo>
                    <a:pt x="5702" y="29629"/>
                  </a:lnTo>
                  <a:lnTo>
                    <a:pt x="0" y="36334"/>
                  </a:lnTo>
                  <a:lnTo>
                    <a:pt x="622" y="43980"/>
                  </a:lnTo>
                  <a:lnTo>
                    <a:pt x="5740" y="107048"/>
                  </a:lnTo>
                  <a:lnTo>
                    <a:pt x="12445" y="112750"/>
                  </a:lnTo>
                  <a:lnTo>
                    <a:pt x="377812" y="83121"/>
                  </a:lnTo>
                  <a:lnTo>
                    <a:pt x="383501" y="76415"/>
                  </a:lnTo>
                  <a:lnTo>
                    <a:pt x="377774" y="5702"/>
                  </a:lnTo>
                  <a:lnTo>
                    <a:pt x="37106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4" name="object 64"/>
            <p:cNvSpPr/>
            <p:nvPr/>
          </p:nvSpPr>
          <p:spPr>
            <a:xfrm>
              <a:off x="7197748" y="2512086"/>
              <a:ext cx="383540" cy="113030"/>
            </a:xfrm>
            <a:custGeom>
              <a:avLst/>
              <a:gdLst/>
              <a:ahLst/>
              <a:cxnLst/>
              <a:rect l="l" t="t" r="r" b="b"/>
              <a:pathLst>
                <a:path w="383540" h="113030">
                  <a:moveTo>
                    <a:pt x="622" y="43980"/>
                  </a:moveTo>
                  <a:lnTo>
                    <a:pt x="0" y="36334"/>
                  </a:lnTo>
                  <a:lnTo>
                    <a:pt x="5702" y="29629"/>
                  </a:lnTo>
                  <a:lnTo>
                    <a:pt x="13347" y="29006"/>
                  </a:lnTo>
                  <a:lnTo>
                    <a:pt x="363423" y="622"/>
                  </a:lnTo>
                  <a:lnTo>
                    <a:pt x="371068" y="0"/>
                  </a:lnTo>
                  <a:lnTo>
                    <a:pt x="377774" y="5702"/>
                  </a:lnTo>
                  <a:lnTo>
                    <a:pt x="378396" y="13347"/>
                  </a:lnTo>
                  <a:lnTo>
                    <a:pt x="382892" y="68770"/>
                  </a:lnTo>
                  <a:lnTo>
                    <a:pt x="383501" y="76415"/>
                  </a:lnTo>
                  <a:lnTo>
                    <a:pt x="377812" y="83121"/>
                  </a:lnTo>
                  <a:lnTo>
                    <a:pt x="370154" y="83743"/>
                  </a:lnTo>
                  <a:lnTo>
                    <a:pt x="20091" y="112128"/>
                  </a:lnTo>
                  <a:lnTo>
                    <a:pt x="12445" y="112750"/>
                  </a:lnTo>
                  <a:lnTo>
                    <a:pt x="5740" y="107048"/>
                  </a:lnTo>
                  <a:lnTo>
                    <a:pt x="5118" y="99390"/>
                  </a:lnTo>
                  <a:lnTo>
                    <a:pt x="622" y="43980"/>
                  </a:lnTo>
                  <a:close/>
                </a:path>
              </a:pathLst>
            </a:custGeom>
            <a:ln w="25400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5" name="object 65"/>
            <p:cNvSpPr/>
            <p:nvPr/>
          </p:nvSpPr>
          <p:spPr>
            <a:xfrm>
              <a:off x="7181364" y="2536973"/>
              <a:ext cx="422909" cy="262890"/>
            </a:xfrm>
            <a:custGeom>
              <a:avLst/>
              <a:gdLst/>
              <a:ahLst/>
              <a:cxnLst/>
              <a:rect l="l" t="t" r="r" b="b"/>
              <a:pathLst>
                <a:path w="422909" h="262889">
                  <a:moveTo>
                    <a:pt x="378561" y="0"/>
                  </a:moveTo>
                  <a:lnTo>
                    <a:pt x="43789" y="0"/>
                  </a:lnTo>
                  <a:lnTo>
                    <a:pt x="26746" y="3441"/>
                  </a:lnTo>
                  <a:lnTo>
                    <a:pt x="12826" y="12827"/>
                  </a:lnTo>
                  <a:lnTo>
                    <a:pt x="3441" y="26746"/>
                  </a:lnTo>
                  <a:lnTo>
                    <a:pt x="0" y="43789"/>
                  </a:lnTo>
                  <a:lnTo>
                    <a:pt x="0" y="218922"/>
                  </a:lnTo>
                  <a:lnTo>
                    <a:pt x="3441" y="235966"/>
                  </a:lnTo>
                  <a:lnTo>
                    <a:pt x="12826" y="249885"/>
                  </a:lnTo>
                  <a:lnTo>
                    <a:pt x="26746" y="259270"/>
                  </a:lnTo>
                  <a:lnTo>
                    <a:pt x="43789" y="262712"/>
                  </a:lnTo>
                  <a:lnTo>
                    <a:pt x="378561" y="262712"/>
                  </a:lnTo>
                  <a:lnTo>
                    <a:pt x="395603" y="259270"/>
                  </a:lnTo>
                  <a:lnTo>
                    <a:pt x="409517" y="249885"/>
                  </a:lnTo>
                  <a:lnTo>
                    <a:pt x="418898" y="235966"/>
                  </a:lnTo>
                  <a:lnTo>
                    <a:pt x="422338" y="218922"/>
                  </a:lnTo>
                  <a:lnTo>
                    <a:pt x="422338" y="43789"/>
                  </a:lnTo>
                  <a:lnTo>
                    <a:pt x="418898" y="26746"/>
                  </a:lnTo>
                  <a:lnTo>
                    <a:pt x="409517" y="12827"/>
                  </a:lnTo>
                  <a:lnTo>
                    <a:pt x="395603" y="3441"/>
                  </a:lnTo>
                  <a:lnTo>
                    <a:pt x="37856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6" name="object 66"/>
            <p:cNvSpPr/>
            <p:nvPr/>
          </p:nvSpPr>
          <p:spPr>
            <a:xfrm>
              <a:off x="7181364" y="2536973"/>
              <a:ext cx="422909" cy="262890"/>
            </a:xfrm>
            <a:custGeom>
              <a:avLst/>
              <a:gdLst/>
              <a:ahLst/>
              <a:cxnLst/>
              <a:rect l="l" t="t" r="r" b="b"/>
              <a:pathLst>
                <a:path w="422909" h="262889">
                  <a:moveTo>
                    <a:pt x="0" y="43789"/>
                  </a:moveTo>
                  <a:lnTo>
                    <a:pt x="3441" y="26746"/>
                  </a:lnTo>
                  <a:lnTo>
                    <a:pt x="12826" y="12827"/>
                  </a:lnTo>
                  <a:lnTo>
                    <a:pt x="26746" y="3441"/>
                  </a:lnTo>
                  <a:lnTo>
                    <a:pt x="43789" y="0"/>
                  </a:lnTo>
                  <a:lnTo>
                    <a:pt x="378561" y="0"/>
                  </a:lnTo>
                  <a:lnTo>
                    <a:pt x="395603" y="3441"/>
                  </a:lnTo>
                  <a:lnTo>
                    <a:pt x="409517" y="12827"/>
                  </a:lnTo>
                  <a:lnTo>
                    <a:pt x="418898" y="26746"/>
                  </a:lnTo>
                  <a:lnTo>
                    <a:pt x="422338" y="43789"/>
                  </a:lnTo>
                  <a:lnTo>
                    <a:pt x="422338" y="218922"/>
                  </a:lnTo>
                  <a:lnTo>
                    <a:pt x="418898" y="235966"/>
                  </a:lnTo>
                  <a:lnTo>
                    <a:pt x="409517" y="249885"/>
                  </a:lnTo>
                  <a:lnTo>
                    <a:pt x="395603" y="259270"/>
                  </a:lnTo>
                  <a:lnTo>
                    <a:pt x="378561" y="262712"/>
                  </a:lnTo>
                  <a:lnTo>
                    <a:pt x="43789" y="262712"/>
                  </a:lnTo>
                  <a:lnTo>
                    <a:pt x="26746" y="259270"/>
                  </a:lnTo>
                  <a:lnTo>
                    <a:pt x="12826" y="249885"/>
                  </a:lnTo>
                  <a:lnTo>
                    <a:pt x="3441" y="235966"/>
                  </a:lnTo>
                  <a:lnTo>
                    <a:pt x="0" y="218922"/>
                  </a:lnTo>
                  <a:lnTo>
                    <a:pt x="0" y="43789"/>
                  </a:lnTo>
                  <a:close/>
                </a:path>
              </a:pathLst>
            </a:custGeom>
            <a:ln w="25400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7" name="object 67"/>
          <p:cNvSpPr txBox="1"/>
          <p:nvPr/>
        </p:nvSpPr>
        <p:spPr>
          <a:xfrm>
            <a:off x="4346990" y="1453441"/>
            <a:ext cx="87439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Channels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7237919" y="2545901"/>
            <a:ext cx="213360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L</a:t>
            </a:r>
            <a:r>
              <a:rPr kumimoji="0" sz="700" b="1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oc</a:t>
            </a:r>
            <a:r>
              <a:rPr kumimoji="0" sz="7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al</a:t>
            </a:r>
            <a:endParaRPr kumimoji="0" sz="7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7237919" y="2652590"/>
            <a:ext cx="191770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7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M</a:t>
            </a:r>
            <a:r>
              <a:rPr kumimoji="0" sz="700" b="1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</a:t>
            </a:r>
            <a:r>
              <a:rPr kumimoji="0" sz="7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P</a:t>
            </a:r>
            <a:endParaRPr kumimoji="0" sz="7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grpSp>
        <p:nvGrpSpPr>
          <p:cNvPr id="70" name="object 70"/>
          <p:cNvGrpSpPr/>
          <p:nvPr/>
        </p:nvGrpSpPr>
        <p:grpSpPr>
          <a:xfrm>
            <a:off x="6761966" y="2124455"/>
            <a:ext cx="880110" cy="1085215"/>
            <a:chOff x="6761966" y="2124455"/>
            <a:chExt cx="880110" cy="1085215"/>
          </a:xfrm>
        </p:grpSpPr>
        <p:pic>
          <p:nvPicPr>
            <p:cNvPr id="71" name="object 71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508387" y="2606513"/>
              <a:ext cx="133388" cy="125196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61966" y="2124455"/>
              <a:ext cx="111252" cy="1085087"/>
            </a:xfrm>
            <a:prstGeom prst="rect">
              <a:avLst/>
            </a:prstGeom>
          </p:spPr>
        </p:pic>
        <p:sp>
          <p:nvSpPr>
            <p:cNvPr id="73" name="object 73"/>
            <p:cNvSpPr/>
            <p:nvPr/>
          </p:nvSpPr>
          <p:spPr>
            <a:xfrm>
              <a:off x="6815936" y="2145346"/>
              <a:ext cx="0" cy="1000760"/>
            </a:xfrm>
            <a:custGeom>
              <a:avLst/>
              <a:gdLst/>
              <a:ahLst/>
              <a:cxnLst/>
              <a:rect l="l" t="t" r="r" b="b"/>
              <a:pathLst>
                <a:path h="1000760">
                  <a:moveTo>
                    <a:pt x="0" y="1000201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0F38C3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4" name="object 7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 marR="0" lvl="0" indent="0" algn="l" defTabSz="914400" rtl="0" eaLnBrk="1" fontAlgn="auto" latinLnBrk="0" hangingPunct="1">
              <a:lnSpc>
                <a:spcPts val="12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pPr marL="38100" marR="0" lvl="0" indent="0" algn="l" defTabSz="914400" rtl="0" eaLnBrk="1" fontAlgn="auto" latinLnBrk="0" hangingPunct="1">
                <a:lnSpc>
                  <a:spcPts val="124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689153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7133"/>
            <a:ext cx="9144000" cy="5046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4642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3999" cy="5143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3340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7132"/>
            <a:ext cx="9144000" cy="5046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1113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4175" y="814054"/>
            <a:ext cx="8615649" cy="369332"/>
          </a:xfrm>
        </p:spPr>
        <p:txBody>
          <a:bodyPr/>
          <a:lstStyle/>
          <a:p>
            <a:r>
              <a:rPr lang="en-IN" dirty="0" err="1" smtClean="0">
                <a:solidFill>
                  <a:schemeClr val="accent1"/>
                </a:solidFill>
              </a:rPr>
              <a:t>Hyperledger</a:t>
            </a:r>
            <a:r>
              <a:rPr lang="en-IN" dirty="0" smtClean="0">
                <a:solidFill>
                  <a:schemeClr val="accent1"/>
                </a:solidFill>
              </a:rPr>
              <a:t> Projects : Assignment</a:t>
            </a:r>
            <a:endParaRPr lang="en-IN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03066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4175" y="2038350"/>
            <a:ext cx="8615649" cy="1600200"/>
          </a:xfrm>
        </p:spPr>
        <p:txBody>
          <a:bodyPr/>
          <a:lstStyle/>
          <a:p>
            <a:r>
              <a:rPr lang="en-IN" sz="4400" dirty="0" err="1" smtClean="0">
                <a:solidFill>
                  <a:schemeClr val="accent1"/>
                </a:solidFill>
              </a:rPr>
              <a:t>Hyperledger</a:t>
            </a:r>
            <a:r>
              <a:rPr lang="en-IN" sz="4400" dirty="0" smtClean="0">
                <a:solidFill>
                  <a:schemeClr val="accent1"/>
                </a:solidFill>
              </a:rPr>
              <a:t> Fabric</a:t>
            </a:r>
            <a:endParaRPr lang="en-IN" sz="44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38803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08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7786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3400" y="119760"/>
            <a:ext cx="6889369" cy="496449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6008560" y="1097978"/>
            <a:ext cx="1003300" cy="573405"/>
            <a:chOff x="6008560" y="1097978"/>
            <a:chExt cx="1003300" cy="573405"/>
          </a:xfrm>
        </p:grpSpPr>
        <p:sp>
          <p:nvSpPr>
            <p:cNvPr id="5" name="object 5"/>
            <p:cNvSpPr/>
            <p:nvPr/>
          </p:nvSpPr>
          <p:spPr>
            <a:xfrm>
              <a:off x="6013322" y="1102741"/>
              <a:ext cx="993775" cy="563880"/>
            </a:xfrm>
            <a:custGeom>
              <a:avLst/>
              <a:gdLst/>
              <a:ahLst/>
              <a:cxnLst/>
              <a:rect l="l" t="t" r="r" b="b"/>
              <a:pathLst>
                <a:path w="993775" h="563880">
                  <a:moveTo>
                    <a:pt x="0" y="93853"/>
                  </a:moveTo>
                  <a:lnTo>
                    <a:pt x="7377" y="57328"/>
                  </a:lnTo>
                  <a:lnTo>
                    <a:pt x="27495" y="27495"/>
                  </a:lnTo>
                  <a:lnTo>
                    <a:pt x="57328" y="7377"/>
                  </a:lnTo>
                  <a:lnTo>
                    <a:pt x="93852" y="0"/>
                  </a:lnTo>
                  <a:lnTo>
                    <a:pt x="899668" y="0"/>
                  </a:lnTo>
                  <a:lnTo>
                    <a:pt x="936265" y="7377"/>
                  </a:lnTo>
                  <a:lnTo>
                    <a:pt x="966136" y="27495"/>
                  </a:lnTo>
                  <a:lnTo>
                    <a:pt x="986268" y="57328"/>
                  </a:lnTo>
                  <a:lnTo>
                    <a:pt x="993648" y="93853"/>
                  </a:lnTo>
                  <a:lnTo>
                    <a:pt x="993648" y="469392"/>
                  </a:lnTo>
                  <a:lnTo>
                    <a:pt x="986268" y="505989"/>
                  </a:lnTo>
                  <a:lnTo>
                    <a:pt x="966136" y="535860"/>
                  </a:lnTo>
                  <a:lnTo>
                    <a:pt x="936265" y="555992"/>
                  </a:lnTo>
                  <a:lnTo>
                    <a:pt x="899668" y="563372"/>
                  </a:lnTo>
                  <a:lnTo>
                    <a:pt x="93852" y="563372"/>
                  </a:lnTo>
                  <a:lnTo>
                    <a:pt x="57328" y="555992"/>
                  </a:lnTo>
                  <a:lnTo>
                    <a:pt x="27495" y="535860"/>
                  </a:lnTo>
                  <a:lnTo>
                    <a:pt x="7377" y="505989"/>
                  </a:lnTo>
                  <a:lnTo>
                    <a:pt x="0" y="469392"/>
                  </a:lnTo>
                  <a:lnTo>
                    <a:pt x="0" y="93853"/>
                  </a:lnTo>
                  <a:close/>
                </a:path>
              </a:pathLst>
            </a:custGeom>
            <a:ln w="9524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32270" y="1256665"/>
              <a:ext cx="612216" cy="12649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389496" y="1393825"/>
              <a:ext cx="303275" cy="126491"/>
            </a:xfrm>
            <a:prstGeom prst="rect">
              <a:avLst/>
            </a:prstGeom>
          </p:spPr>
        </p:pic>
      </p:grpSp>
      <p:grpSp>
        <p:nvGrpSpPr>
          <p:cNvPr id="8" name="object 8"/>
          <p:cNvGrpSpPr/>
          <p:nvPr/>
        </p:nvGrpSpPr>
        <p:grpSpPr>
          <a:xfrm>
            <a:off x="6322504" y="2009330"/>
            <a:ext cx="984250" cy="574675"/>
            <a:chOff x="6322504" y="2009330"/>
            <a:chExt cx="984250" cy="574675"/>
          </a:xfrm>
        </p:grpSpPr>
        <p:sp>
          <p:nvSpPr>
            <p:cNvPr id="9" name="object 9"/>
            <p:cNvSpPr/>
            <p:nvPr/>
          </p:nvSpPr>
          <p:spPr>
            <a:xfrm>
              <a:off x="6327266" y="2014092"/>
              <a:ext cx="974725" cy="565150"/>
            </a:xfrm>
            <a:custGeom>
              <a:avLst/>
              <a:gdLst/>
              <a:ahLst/>
              <a:cxnLst/>
              <a:rect l="l" t="t" r="r" b="b"/>
              <a:pathLst>
                <a:path w="974725" h="565150">
                  <a:moveTo>
                    <a:pt x="0" y="94106"/>
                  </a:moveTo>
                  <a:lnTo>
                    <a:pt x="7401" y="57489"/>
                  </a:lnTo>
                  <a:lnTo>
                    <a:pt x="27590" y="27574"/>
                  </a:lnTo>
                  <a:lnTo>
                    <a:pt x="57542" y="7399"/>
                  </a:lnTo>
                  <a:lnTo>
                    <a:pt x="94234" y="0"/>
                  </a:lnTo>
                  <a:lnTo>
                    <a:pt x="880110" y="0"/>
                  </a:lnTo>
                  <a:lnTo>
                    <a:pt x="916727" y="7399"/>
                  </a:lnTo>
                  <a:lnTo>
                    <a:pt x="946642" y="27574"/>
                  </a:lnTo>
                  <a:lnTo>
                    <a:pt x="966817" y="57489"/>
                  </a:lnTo>
                  <a:lnTo>
                    <a:pt x="974216" y="94106"/>
                  </a:lnTo>
                  <a:lnTo>
                    <a:pt x="974216" y="470915"/>
                  </a:lnTo>
                  <a:lnTo>
                    <a:pt x="966817" y="507607"/>
                  </a:lnTo>
                  <a:lnTo>
                    <a:pt x="946642" y="537559"/>
                  </a:lnTo>
                  <a:lnTo>
                    <a:pt x="916727" y="557748"/>
                  </a:lnTo>
                  <a:lnTo>
                    <a:pt x="880110" y="565150"/>
                  </a:lnTo>
                  <a:lnTo>
                    <a:pt x="94234" y="565150"/>
                  </a:lnTo>
                  <a:lnTo>
                    <a:pt x="57542" y="557748"/>
                  </a:lnTo>
                  <a:lnTo>
                    <a:pt x="27590" y="537559"/>
                  </a:lnTo>
                  <a:lnTo>
                    <a:pt x="7401" y="507607"/>
                  </a:lnTo>
                  <a:lnTo>
                    <a:pt x="0" y="470915"/>
                  </a:lnTo>
                  <a:lnTo>
                    <a:pt x="0" y="94106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499605" y="2169286"/>
              <a:ext cx="694359" cy="126492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595617" y="2306446"/>
              <a:ext cx="495490" cy="126492"/>
            </a:xfrm>
            <a:prstGeom prst="rect">
              <a:avLst/>
            </a:prstGeom>
          </p:spPr>
        </p:pic>
      </p:grpSp>
      <p:grpSp>
        <p:nvGrpSpPr>
          <p:cNvPr id="12" name="object 12"/>
          <p:cNvGrpSpPr/>
          <p:nvPr/>
        </p:nvGrpSpPr>
        <p:grpSpPr>
          <a:xfrm>
            <a:off x="1701355" y="2387917"/>
            <a:ext cx="984250" cy="573405"/>
            <a:chOff x="1701355" y="2387917"/>
            <a:chExt cx="984250" cy="573405"/>
          </a:xfrm>
        </p:grpSpPr>
        <p:sp>
          <p:nvSpPr>
            <p:cNvPr id="13" name="object 13"/>
            <p:cNvSpPr/>
            <p:nvPr/>
          </p:nvSpPr>
          <p:spPr>
            <a:xfrm>
              <a:off x="1706117" y="2392679"/>
              <a:ext cx="974725" cy="563880"/>
            </a:xfrm>
            <a:custGeom>
              <a:avLst/>
              <a:gdLst/>
              <a:ahLst/>
              <a:cxnLst/>
              <a:rect l="l" t="t" r="r" b="b"/>
              <a:pathLst>
                <a:path w="974725" h="563880">
                  <a:moveTo>
                    <a:pt x="0" y="93852"/>
                  </a:moveTo>
                  <a:lnTo>
                    <a:pt x="7377" y="57328"/>
                  </a:lnTo>
                  <a:lnTo>
                    <a:pt x="27495" y="27495"/>
                  </a:lnTo>
                  <a:lnTo>
                    <a:pt x="57328" y="7377"/>
                  </a:lnTo>
                  <a:lnTo>
                    <a:pt x="93852" y="0"/>
                  </a:lnTo>
                  <a:lnTo>
                    <a:pt x="880363" y="0"/>
                  </a:lnTo>
                  <a:lnTo>
                    <a:pt x="916888" y="7377"/>
                  </a:lnTo>
                  <a:lnTo>
                    <a:pt x="946721" y="27495"/>
                  </a:lnTo>
                  <a:lnTo>
                    <a:pt x="966839" y="57328"/>
                  </a:lnTo>
                  <a:lnTo>
                    <a:pt x="974217" y="93852"/>
                  </a:lnTo>
                  <a:lnTo>
                    <a:pt x="974217" y="469392"/>
                  </a:lnTo>
                  <a:lnTo>
                    <a:pt x="966839" y="505989"/>
                  </a:lnTo>
                  <a:lnTo>
                    <a:pt x="946721" y="535860"/>
                  </a:lnTo>
                  <a:lnTo>
                    <a:pt x="916888" y="555992"/>
                  </a:lnTo>
                  <a:lnTo>
                    <a:pt x="880363" y="563371"/>
                  </a:lnTo>
                  <a:lnTo>
                    <a:pt x="93852" y="563371"/>
                  </a:lnTo>
                  <a:lnTo>
                    <a:pt x="57328" y="555992"/>
                  </a:lnTo>
                  <a:lnTo>
                    <a:pt x="27495" y="535860"/>
                  </a:lnTo>
                  <a:lnTo>
                    <a:pt x="7377" y="505989"/>
                  </a:lnTo>
                  <a:lnTo>
                    <a:pt x="0" y="469392"/>
                  </a:lnTo>
                  <a:lnTo>
                    <a:pt x="0" y="93852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915921" y="2546857"/>
              <a:ext cx="637082" cy="126492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932685" y="2684348"/>
              <a:ext cx="581151" cy="126796"/>
            </a:xfrm>
            <a:prstGeom prst="rect">
              <a:avLst/>
            </a:prstGeom>
          </p:spPr>
        </p:pic>
      </p:grpSp>
      <p:grpSp>
        <p:nvGrpSpPr>
          <p:cNvPr id="16" name="object 16"/>
          <p:cNvGrpSpPr/>
          <p:nvPr/>
        </p:nvGrpSpPr>
        <p:grpSpPr>
          <a:xfrm>
            <a:off x="2653728" y="3669347"/>
            <a:ext cx="1003300" cy="573405"/>
            <a:chOff x="2653728" y="3669347"/>
            <a:chExt cx="1003300" cy="573405"/>
          </a:xfrm>
        </p:grpSpPr>
        <p:sp>
          <p:nvSpPr>
            <p:cNvPr id="17" name="object 17"/>
            <p:cNvSpPr/>
            <p:nvPr/>
          </p:nvSpPr>
          <p:spPr>
            <a:xfrm>
              <a:off x="2658491" y="3674109"/>
              <a:ext cx="993775" cy="563880"/>
            </a:xfrm>
            <a:custGeom>
              <a:avLst/>
              <a:gdLst/>
              <a:ahLst/>
              <a:cxnLst/>
              <a:rect l="l" t="t" r="r" b="b"/>
              <a:pathLst>
                <a:path w="993775" h="563879">
                  <a:moveTo>
                    <a:pt x="0" y="93852"/>
                  </a:moveTo>
                  <a:lnTo>
                    <a:pt x="7377" y="57328"/>
                  </a:lnTo>
                  <a:lnTo>
                    <a:pt x="27495" y="27495"/>
                  </a:lnTo>
                  <a:lnTo>
                    <a:pt x="57328" y="7377"/>
                  </a:lnTo>
                  <a:lnTo>
                    <a:pt x="93852" y="0"/>
                  </a:lnTo>
                  <a:lnTo>
                    <a:pt x="899668" y="0"/>
                  </a:lnTo>
                  <a:lnTo>
                    <a:pt x="936192" y="7377"/>
                  </a:lnTo>
                  <a:lnTo>
                    <a:pt x="966025" y="27495"/>
                  </a:lnTo>
                  <a:lnTo>
                    <a:pt x="986143" y="57328"/>
                  </a:lnTo>
                  <a:lnTo>
                    <a:pt x="993520" y="93852"/>
                  </a:lnTo>
                  <a:lnTo>
                    <a:pt x="993520" y="469468"/>
                  </a:lnTo>
                  <a:lnTo>
                    <a:pt x="986143" y="506014"/>
                  </a:lnTo>
                  <a:lnTo>
                    <a:pt x="966025" y="535859"/>
                  </a:lnTo>
                  <a:lnTo>
                    <a:pt x="936192" y="555980"/>
                  </a:lnTo>
                  <a:lnTo>
                    <a:pt x="899668" y="563359"/>
                  </a:lnTo>
                  <a:lnTo>
                    <a:pt x="93852" y="563359"/>
                  </a:lnTo>
                  <a:lnTo>
                    <a:pt x="57328" y="555980"/>
                  </a:lnTo>
                  <a:lnTo>
                    <a:pt x="27495" y="535859"/>
                  </a:lnTo>
                  <a:lnTo>
                    <a:pt x="7377" y="506014"/>
                  </a:lnTo>
                  <a:lnTo>
                    <a:pt x="0" y="469468"/>
                  </a:lnTo>
                  <a:lnTo>
                    <a:pt x="0" y="93852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18" name="object 1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877058" y="3760317"/>
              <a:ext cx="636752" cy="126492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945638" y="3897477"/>
              <a:ext cx="507491" cy="126491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928874" y="4034637"/>
              <a:ext cx="509206" cy="126492"/>
            </a:xfrm>
            <a:prstGeom prst="rect">
              <a:avLst/>
            </a:prstGeom>
          </p:spPr>
        </p:pic>
      </p:grpSp>
      <p:grpSp>
        <p:nvGrpSpPr>
          <p:cNvPr id="21" name="object 21"/>
          <p:cNvGrpSpPr/>
          <p:nvPr/>
        </p:nvGrpSpPr>
        <p:grpSpPr>
          <a:xfrm>
            <a:off x="3344989" y="1318133"/>
            <a:ext cx="2668905" cy="2004695"/>
            <a:chOff x="3344989" y="1318133"/>
            <a:chExt cx="2668905" cy="2004695"/>
          </a:xfrm>
        </p:grpSpPr>
        <p:sp>
          <p:nvSpPr>
            <p:cNvPr id="22" name="object 22"/>
            <p:cNvSpPr/>
            <p:nvPr/>
          </p:nvSpPr>
          <p:spPr>
            <a:xfrm>
              <a:off x="3349752" y="1551813"/>
              <a:ext cx="2110105" cy="1765935"/>
            </a:xfrm>
            <a:custGeom>
              <a:avLst/>
              <a:gdLst/>
              <a:ahLst/>
              <a:cxnLst/>
              <a:rect l="l" t="t" r="r" b="b"/>
              <a:pathLst>
                <a:path w="2110104" h="1765935">
                  <a:moveTo>
                    <a:pt x="0" y="883031"/>
                  </a:moveTo>
                  <a:lnTo>
                    <a:pt x="1291" y="838959"/>
                  </a:lnTo>
                  <a:lnTo>
                    <a:pt x="5123" y="795446"/>
                  </a:lnTo>
                  <a:lnTo>
                    <a:pt x="11438" y="752544"/>
                  </a:lnTo>
                  <a:lnTo>
                    <a:pt x="20173" y="710302"/>
                  </a:lnTo>
                  <a:lnTo>
                    <a:pt x="31269" y="668771"/>
                  </a:lnTo>
                  <a:lnTo>
                    <a:pt x="44665" y="628001"/>
                  </a:lnTo>
                  <a:lnTo>
                    <a:pt x="60301" y="588044"/>
                  </a:lnTo>
                  <a:lnTo>
                    <a:pt x="78116" y="548950"/>
                  </a:lnTo>
                  <a:lnTo>
                    <a:pt x="98049" y="510769"/>
                  </a:lnTo>
                  <a:lnTo>
                    <a:pt x="120041" y="473552"/>
                  </a:lnTo>
                  <a:lnTo>
                    <a:pt x="144032" y="437350"/>
                  </a:lnTo>
                  <a:lnTo>
                    <a:pt x="169959" y="402213"/>
                  </a:lnTo>
                  <a:lnTo>
                    <a:pt x="197764" y="368192"/>
                  </a:lnTo>
                  <a:lnTo>
                    <a:pt x="227385" y="335337"/>
                  </a:lnTo>
                  <a:lnTo>
                    <a:pt x="258763" y="303699"/>
                  </a:lnTo>
                  <a:lnTo>
                    <a:pt x="291837" y="273329"/>
                  </a:lnTo>
                  <a:lnTo>
                    <a:pt x="326546" y="244277"/>
                  </a:lnTo>
                  <a:lnTo>
                    <a:pt x="362829" y="216594"/>
                  </a:lnTo>
                  <a:lnTo>
                    <a:pt x="400628" y="190330"/>
                  </a:lnTo>
                  <a:lnTo>
                    <a:pt x="439880" y="165536"/>
                  </a:lnTo>
                  <a:lnTo>
                    <a:pt x="480526" y="142262"/>
                  </a:lnTo>
                  <a:lnTo>
                    <a:pt x="522506" y="120560"/>
                  </a:lnTo>
                  <a:lnTo>
                    <a:pt x="565758" y="100480"/>
                  </a:lnTo>
                  <a:lnTo>
                    <a:pt x="610222" y="82071"/>
                  </a:lnTo>
                  <a:lnTo>
                    <a:pt x="655839" y="65386"/>
                  </a:lnTo>
                  <a:lnTo>
                    <a:pt x="702547" y="50474"/>
                  </a:lnTo>
                  <a:lnTo>
                    <a:pt x="750286" y="37387"/>
                  </a:lnTo>
                  <a:lnTo>
                    <a:pt x="798996" y="26174"/>
                  </a:lnTo>
                  <a:lnTo>
                    <a:pt x="848615" y="16886"/>
                  </a:lnTo>
                  <a:lnTo>
                    <a:pt x="899085" y="9574"/>
                  </a:lnTo>
                  <a:lnTo>
                    <a:pt x="950344" y="4289"/>
                  </a:lnTo>
                  <a:lnTo>
                    <a:pt x="1002332" y="1080"/>
                  </a:lnTo>
                  <a:lnTo>
                    <a:pt x="1054989" y="0"/>
                  </a:lnTo>
                  <a:lnTo>
                    <a:pt x="1107645" y="1080"/>
                  </a:lnTo>
                  <a:lnTo>
                    <a:pt x="1159633" y="4289"/>
                  </a:lnTo>
                  <a:lnTo>
                    <a:pt x="1210892" y="9574"/>
                  </a:lnTo>
                  <a:lnTo>
                    <a:pt x="1261362" y="16886"/>
                  </a:lnTo>
                  <a:lnTo>
                    <a:pt x="1310981" y="26174"/>
                  </a:lnTo>
                  <a:lnTo>
                    <a:pt x="1359691" y="37387"/>
                  </a:lnTo>
                  <a:lnTo>
                    <a:pt x="1407430" y="50474"/>
                  </a:lnTo>
                  <a:lnTo>
                    <a:pt x="1454138" y="65386"/>
                  </a:lnTo>
                  <a:lnTo>
                    <a:pt x="1499755" y="82071"/>
                  </a:lnTo>
                  <a:lnTo>
                    <a:pt x="1544219" y="100480"/>
                  </a:lnTo>
                  <a:lnTo>
                    <a:pt x="1587471" y="120560"/>
                  </a:lnTo>
                  <a:lnTo>
                    <a:pt x="1629451" y="142262"/>
                  </a:lnTo>
                  <a:lnTo>
                    <a:pt x="1670097" y="165536"/>
                  </a:lnTo>
                  <a:lnTo>
                    <a:pt x="1709349" y="190330"/>
                  </a:lnTo>
                  <a:lnTo>
                    <a:pt x="1747148" y="216594"/>
                  </a:lnTo>
                  <a:lnTo>
                    <a:pt x="1783431" y="244277"/>
                  </a:lnTo>
                  <a:lnTo>
                    <a:pt x="1818140" y="273329"/>
                  </a:lnTo>
                  <a:lnTo>
                    <a:pt x="1851214" y="303699"/>
                  </a:lnTo>
                  <a:lnTo>
                    <a:pt x="1882592" y="335337"/>
                  </a:lnTo>
                  <a:lnTo>
                    <a:pt x="1912213" y="368192"/>
                  </a:lnTo>
                  <a:lnTo>
                    <a:pt x="1940018" y="402213"/>
                  </a:lnTo>
                  <a:lnTo>
                    <a:pt x="1965945" y="437350"/>
                  </a:lnTo>
                  <a:lnTo>
                    <a:pt x="1989936" y="473552"/>
                  </a:lnTo>
                  <a:lnTo>
                    <a:pt x="2011928" y="510769"/>
                  </a:lnTo>
                  <a:lnTo>
                    <a:pt x="2031861" y="548950"/>
                  </a:lnTo>
                  <a:lnTo>
                    <a:pt x="2049676" y="588044"/>
                  </a:lnTo>
                  <a:lnTo>
                    <a:pt x="2065312" y="628001"/>
                  </a:lnTo>
                  <a:lnTo>
                    <a:pt x="2078708" y="668771"/>
                  </a:lnTo>
                  <a:lnTo>
                    <a:pt x="2089804" y="710302"/>
                  </a:lnTo>
                  <a:lnTo>
                    <a:pt x="2098539" y="752544"/>
                  </a:lnTo>
                  <a:lnTo>
                    <a:pt x="2104854" y="795446"/>
                  </a:lnTo>
                  <a:lnTo>
                    <a:pt x="2108686" y="838959"/>
                  </a:lnTo>
                  <a:lnTo>
                    <a:pt x="2109978" y="883031"/>
                  </a:lnTo>
                  <a:lnTo>
                    <a:pt x="2108686" y="927102"/>
                  </a:lnTo>
                  <a:lnTo>
                    <a:pt x="2104854" y="970613"/>
                  </a:lnTo>
                  <a:lnTo>
                    <a:pt x="2098539" y="1013514"/>
                  </a:lnTo>
                  <a:lnTo>
                    <a:pt x="2089804" y="1055754"/>
                  </a:lnTo>
                  <a:lnTo>
                    <a:pt x="2078708" y="1097283"/>
                  </a:lnTo>
                  <a:lnTo>
                    <a:pt x="2065312" y="1138049"/>
                  </a:lnTo>
                  <a:lnTo>
                    <a:pt x="2049676" y="1178002"/>
                  </a:lnTo>
                  <a:lnTo>
                    <a:pt x="2031861" y="1217092"/>
                  </a:lnTo>
                  <a:lnTo>
                    <a:pt x="2011928" y="1255269"/>
                  </a:lnTo>
                  <a:lnTo>
                    <a:pt x="1989936" y="1292481"/>
                  </a:lnTo>
                  <a:lnTo>
                    <a:pt x="1965945" y="1328678"/>
                  </a:lnTo>
                  <a:lnTo>
                    <a:pt x="1940018" y="1363810"/>
                  </a:lnTo>
                  <a:lnTo>
                    <a:pt x="1912213" y="1397826"/>
                  </a:lnTo>
                  <a:lnTo>
                    <a:pt x="1882592" y="1430675"/>
                  </a:lnTo>
                  <a:lnTo>
                    <a:pt x="1851214" y="1462307"/>
                  </a:lnTo>
                  <a:lnTo>
                    <a:pt x="1818140" y="1492671"/>
                  </a:lnTo>
                  <a:lnTo>
                    <a:pt x="1783431" y="1521718"/>
                  </a:lnTo>
                  <a:lnTo>
                    <a:pt x="1747148" y="1549395"/>
                  </a:lnTo>
                  <a:lnTo>
                    <a:pt x="1709349" y="1575653"/>
                  </a:lnTo>
                  <a:lnTo>
                    <a:pt x="1670097" y="1600442"/>
                  </a:lnTo>
                  <a:lnTo>
                    <a:pt x="1629451" y="1623710"/>
                  </a:lnTo>
                  <a:lnTo>
                    <a:pt x="1587471" y="1645407"/>
                  </a:lnTo>
                  <a:lnTo>
                    <a:pt x="1544219" y="1665482"/>
                  </a:lnTo>
                  <a:lnTo>
                    <a:pt x="1499755" y="1683886"/>
                  </a:lnTo>
                  <a:lnTo>
                    <a:pt x="1454138" y="1700567"/>
                  </a:lnTo>
                  <a:lnTo>
                    <a:pt x="1407430" y="1715474"/>
                  </a:lnTo>
                  <a:lnTo>
                    <a:pt x="1359691" y="1728559"/>
                  </a:lnTo>
                  <a:lnTo>
                    <a:pt x="1310981" y="1739768"/>
                  </a:lnTo>
                  <a:lnTo>
                    <a:pt x="1261362" y="1749053"/>
                  </a:lnTo>
                  <a:lnTo>
                    <a:pt x="1210892" y="1756363"/>
                  </a:lnTo>
                  <a:lnTo>
                    <a:pt x="1159633" y="1761647"/>
                  </a:lnTo>
                  <a:lnTo>
                    <a:pt x="1107645" y="1764854"/>
                  </a:lnTo>
                  <a:lnTo>
                    <a:pt x="1054989" y="1765935"/>
                  </a:lnTo>
                  <a:lnTo>
                    <a:pt x="1002332" y="1764854"/>
                  </a:lnTo>
                  <a:lnTo>
                    <a:pt x="950344" y="1761647"/>
                  </a:lnTo>
                  <a:lnTo>
                    <a:pt x="899085" y="1756363"/>
                  </a:lnTo>
                  <a:lnTo>
                    <a:pt x="848615" y="1749053"/>
                  </a:lnTo>
                  <a:lnTo>
                    <a:pt x="798996" y="1739768"/>
                  </a:lnTo>
                  <a:lnTo>
                    <a:pt x="750286" y="1728559"/>
                  </a:lnTo>
                  <a:lnTo>
                    <a:pt x="702547" y="1715474"/>
                  </a:lnTo>
                  <a:lnTo>
                    <a:pt x="655839" y="1700567"/>
                  </a:lnTo>
                  <a:lnTo>
                    <a:pt x="610222" y="1683886"/>
                  </a:lnTo>
                  <a:lnTo>
                    <a:pt x="565758" y="1665482"/>
                  </a:lnTo>
                  <a:lnTo>
                    <a:pt x="522506" y="1645407"/>
                  </a:lnTo>
                  <a:lnTo>
                    <a:pt x="480526" y="1623710"/>
                  </a:lnTo>
                  <a:lnTo>
                    <a:pt x="439880" y="1600442"/>
                  </a:lnTo>
                  <a:lnTo>
                    <a:pt x="400628" y="1575653"/>
                  </a:lnTo>
                  <a:lnTo>
                    <a:pt x="362829" y="1549395"/>
                  </a:lnTo>
                  <a:lnTo>
                    <a:pt x="326546" y="1521718"/>
                  </a:lnTo>
                  <a:lnTo>
                    <a:pt x="291837" y="1492671"/>
                  </a:lnTo>
                  <a:lnTo>
                    <a:pt x="258763" y="1462307"/>
                  </a:lnTo>
                  <a:lnTo>
                    <a:pt x="227385" y="1430675"/>
                  </a:lnTo>
                  <a:lnTo>
                    <a:pt x="197764" y="1397826"/>
                  </a:lnTo>
                  <a:lnTo>
                    <a:pt x="169959" y="1363810"/>
                  </a:lnTo>
                  <a:lnTo>
                    <a:pt x="144032" y="1328678"/>
                  </a:lnTo>
                  <a:lnTo>
                    <a:pt x="120041" y="1292481"/>
                  </a:lnTo>
                  <a:lnTo>
                    <a:pt x="98049" y="1255269"/>
                  </a:lnTo>
                  <a:lnTo>
                    <a:pt x="78116" y="1217092"/>
                  </a:lnTo>
                  <a:lnTo>
                    <a:pt x="60301" y="1178002"/>
                  </a:lnTo>
                  <a:lnTo>
                    <a:pt x="44665" y="1138049"/>
                  </a:lnTo>
                  <a:lnTo>
                    <a:pt x="31269" y="1097283"/>
                  </a:lnTo>
                  <a:lnTo>
                    <a:pt x="20173" y="1055754"/>
                  </a:lnTo>
                  <a:lnTo>
                    <a:pt x="11438" y="1013514"/>
                  </a:lnTo>
                  <a:lnTo>
                    <a:pt x="5123" y="970613"/>
                  </a:lnTo>
                  <a:lnTo>
                    <a:pt x="1291" y="927102"/>
                  </a:lnTo>
                  <a:lnTo>
                    <a:pt x="0" y="883031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23" name="object 2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760343" y="2295093"/>
              <a:ext cx="1419860" cy="295960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4978654" y="1318133"/>
              <a:ext cx="1035050" cy="420370"/>
            </a:xfrm>
            <a:custGeom>
              <a:avLst/>
              <a:gdLst/>
              <a:ahLst/>
              <a:cxnLst/>
              <a:rect l="l" t="t" r="r" b="b"/>
              <a:pathLst>
                <a:path w="1035050" h="420369">
                  <a:moveTo>
                    <a:pt x="15875" y="289687"/>
                  </a:moveTo>
                  <a:lnTo>
                    <a:pt x="2286" y="297688"/>
                  </a:lnTo>
                  <a:lnTo>
                    <a:pt x="0" y="306450"/>
                  </a:lnTo>
                  <a:lnTo>
                    <a:pt x="66294" y="420115"/>
                  </a:lnTo>
                  <a:lnTo>
                    <a:pt x="82811" y="391794"/>
                  </a:lnTo>
                  <a:lnTo>
                    <a:pt x="52070" y="391794"/>
                  </a:lnTo>
                  <a:lnTo>
                    <a:pt x="52010" y="338865"/>
                  </a:lnTo>
                  <a:lnTo>
                    <a:pt x="28701" y="298830"/>
                  </a:lnTo>
                  <a:lnTo>
                    <a:pt x="24637" y="291972"/>
                  </a:lnTo>
                  <a:lnTo>
                    <a:pt x="15875" y="289687"/>
                  </a:lnTo>
                  <a:close/>
                </a:path>
                <a:path w="1035050" h="420369">
                  <a:moveTo>
                    <a:pt x="52070" y="338966"/>
                  </a:moveTo>
                  <a:lnTo>
                    <a:pt x="52070" y="391794"/>
                  </a:lnTo>
                  <a:lnTo>
                    <a:pt x="80645" y="391794"/>
                  </a:lnTo>
                  <a:lnTo>
                    <a:pt x="80645" y="384555"/>
                  </a:lnTo>
                  <a:lnTo>
                    <a:pt x="53975" y="384555"/>
                  </a:lnTo>
                  <a:lnTo>
                    <a:pt x="66309" y="363424"/>
                  </a:lnTo>
                  <a:lnTo>
                    <a:pt x="52070" y="338966"/>
                  </a:lnTo>
                  <a:close/>
                </a:path>
                <a:path w="1035050" h="420369">
                  <a:moveTo>
                    <a:pt x="116712" y="289687"/>
                  </a:moveTo>
                  <a:lnTo>
                    <a:pt x="107950" y="291972"/>
                  </a:lnTo>
                  <a:lnTo>
                    <a:pt x="104012" y="298830"/>
                  </a:lnTo>
                  <a:lnTo>
                    <a:pt x="80645" y="338865"/>
                  </a:lnTo>
                  <a:lnTo>
                    <a:pt x="80645" y="391794"/>
                  </a:lnTo>
                  <a:lnTo>
                    <a:pt x="82811" y="391794"/>
                  </a:lnTo>
                  <a:lnTo>
                    <a:pt x="132587" y="306450"/>
                  </a:lnTo>
                  <a:lnTo>
                    <a:pt x="130301" y="297688"/>
                  </a:lnTo>
                  <a:lnTo>
                    <a:pt x="123571" y="293624"/>
                  </a:lnTo>
                  <a:lnTo>
                    <a:pt x="116712" y="289687"/>
                  </a:lnTo>
                  <a:close/>
                </a:path>
                <a:path w="1035050" h="420369">
                  <a:moveTo>
                    <a:pt x="66309" y="363424"/>
                  </a:moveTo>
                  <a:lnTo>
                    <a:pt x="53975" y="384555"/>
                  </a:lnTo>
                  <a:lnTo>
                    <a:pt x="78612" y="384555"/>
                  </a:lnTo>
                  <a:lnTo>
                    <a:pt x="66309" y="363424"/>
                  </a:lnTo>
                  <a:close/>
                </a:path>
                <a:path w="1035050" h="420369">
                  <a:moveTo>
                    <a:pt x="80645" y="338865"/>
                  </a:moveTo>
                  <a:lnTo>
                    <a:pt x="66309" y="363424"/>
                  </a:lnTo>
                  <a:lnTo>
                    <a:pt x="78612" y="384555"/>
                  </a:lnTo>
                  <a:lnTo>
                    <a:pt x="80645" y="384555"/>
                  </a:lnTo>
                  <a:lnTo>
                    <a:pt x="80645" y="338865"/>
                  </a:lnTo>
                  <a:close/>
                </a:path>
                <a:path w="1035050" h="420369">
                  <a:moveTo>
                    <a:pt x="953424" y="51942"/>
                  </a:moveTo>
                  <a:lnTo>
                    <a:pt x="58420" y="51942"/>
                  </a:lnTo>
                  <a:lnTo>
                    <a:pt x="52070" y="58419"/>
                  </a:lnTo>
                  <a:lnTo>
                    <a:pt x="52070" y="338966"/>
                  </a:lnTo>
                  <a:lnTo>
                    <a:pt x="66309" y="363424"/>
                  </a:lnTo>
                  <a:lnTo>
                    <a:pt x="80585" y="338966"/>
                  </a:lnTo>
                  <a:lnTo>
                    <a:pt x="80645" y="80517"/>
                  </a:lnTo>
                  <a:lnTo>
                    <a:pt x="66294" y="80517"/>
                  </a:lnTo>
                  <a:lnTo>
                    <a:pt x="80645" y="66293"/>
                  </a:lnTo>
                  <a:lnTo>
                    <a:pt x="977950" y="66293"/>
                  </a:lnTo>
                  <a:lnTo>
                    <a:pt x="953424" y="51942"/>
                  </a:lnTo>
                  <a:close/>
                </a:path>
                <a:path w="1035050" h="420369">
                  <a:moveTo>
                    <a:pt x="977978" y="66277"/>
                  </a:moveTo>
                  <a:lnTo>
                    <a:pt x="913384" y="103886"/>
                  </a:lnTo>
                  <a:lnTo>
                    <a:pt x="906653" y="107950"/>
                  </a:lnTo>
                  <a:lnTo>
                    <a:pt x="904367" y="116712"/>
                  </a:lnTo>
                  <a:lnTo>
                    <a:pt x="908304" y="123443"/>
                  </a:lnTo>
                  <a:lnTo>
                    <a:pt x="912241" y="130301"/>
                  </a:lnTo>
                  <a:lnTo>
                    <a:pt x="921004" y="132587"/>
                  </a:lnTo>
                  <a:lnTo>
                    <a:pt x="1010305" y="80517"/>
                  </a:lnTo>
                  <a:lnTo>
                    <a:pt x="1006348" y="80517"/>
                  </a:lnTo>
                  <a:lnTo>
                    <a:pt x="1006348" y="78612"/>
                  </a:lnTo>
                  <a:lnTo>
                    <a:pt x="999109" y="78612"/>
                  </a:lnTo>
                  <a:lnTo>
                    <a:pt x="977978" y="66277"/>
                  </a:lnTo>
                  <a:close/>
                </a:path>
                <a:path w="1035050" h="420369">
                  <a:moveTo>
                    <a:pt x="80645" y="66293"/>
                  </a:moveTo>
                  <a:lnTo>
                    <a:pt x="66294" y="80517"/>
                  </a:lnTo>
                  <a:lnTo>
                    <a:pt x="80645" y="80517"/>
                  </a:lnTo>
                  <a:lnTo>
                    <a:pt x="80645" y="66293"/>
                  </a:lnTo>
                  <a:close/>
                </a:path>
                <a:path w="1035050" h="420369">
                  <a:moveTo>
                    <a:pt x="977950" y="66293"/>
                  </a:moveTo>
                  <a:lnTo>
                    <a:pt x="80645" y="66293"/>
                  </a:lnTo>
                  <a:lnTo>
                    <a:pt x="80645" y="80517"/>
                  </a:lnTo>
                  <a:lnTo>
                    <a:pt x="953519" y="80517"/>
                  </a:lnTo>
                  <a:lnTo>
                    <a:pt x="977950" y="66293"/>
                  </a:lnTo>
                  <a:close/>
                </a:path>
                <a:path w="1035050" h="420369">
                  <a:moveTo>
                    <a:pt x="1010088" y="51942"/>
                  </a:moveTo>
                  <a:lnTo>
                    <a:pt x="1006348" y="51942"/>
                  </a:lnTo>
                  <a:lnTo>
                    <a:pt x="1006348" y="80517"/>
                  </a:lnTo>
                  <a:lnTo>
                    <a:pt x="1010305" y="80517"/>
                  </a:lnTo>
                  <a:lnTo>
                    <a:pt x="1034669" y="66293"/>
                  </a:lnTo>
                  <a:lnTo>
                    <a:pt x="1010088" y="51942"/>
                  </a:lnTo>
                  <a:close/>
                </a:path>
                <a:path w="1035050" h="420369">
                  <a:moveTo>
                    <a:pt x="999109" y="53975"/>
                  </a:moveTo>
                  <a:lnTo>
                    <a:pt x="977978" y="66277"/>
                  </a:lnTo>
                  <a:lnTo>
                    <a:pt x="999109" y="78612"/>
                  </a:lnTo>
                  <a:lnTo>
                    <a:pt x="999109" y="53975"/>
                  </a:lnTo>
                  <a:close/>
                </a:path>
                <a:path w="1035050" h="420369">
                  <a:moveTo>
                    <a:pt x="1006348" y="53975"/>
                  </a:moveTo>
                  <a:lnTo>
                    <a:pt x="999109" y="53975"/>
                  </a:lnTo>
                  <a:lnTo>
                    <a:pt x="999109" y="78612"/>
                  </a:lnTo>
                  <a:lnTo>
                    <a:pt x="1006348" y="78612"/>
                  </a:lnTo>
                  <a:lnTo>
                    <a:pt x="1006348" y="53975"/>
                  </a:lnTo>
                  <a:close/>
                </a:path>
                <a:path w="1035050" h="420369">
                  <a:moveTo>
                    <a:pt x="921004" y="0"/>
                  </a:moveTo>
                  <a:lnTo>
                    <a:pt x="912241" y="2286"/>
                  </a:lnTo>
                  <a:lnTo>
                    <a:pt x="908304" y="9016"/>
                  </a:lnTo>
                  <a:lnTo>
                    <a:pt x="904367" y="15875"/>
                  </a:lnTo>
                  <a:lnTo>
                    <a:pt x="906653" y="24637"/>
                  </a:lnTo>
                  <a:lnTo>
                    <a:pt x="977978" y="66277"/>
                  </a:lnTo>
                  <a:lnTo>
                    <a:pt x="999109" y="53975"/>
                  </a:lnTo>
                  <a:lnTo>
                    <a:pt x="1006348" y="53975"/>
                  </a:lnTo>
                  <a:lnTo>
                    <a:pt x="1006348" y="51942"/>
                  </a:lnTo>
                  <a:lnTo>
                    <a:pt x="1010088" y="51942"/>
                  </a:lnTo>
                  <a:lnTo>
                    <a:pt x="921004" y="0"/>
                  </a:lnTo>
                  <a:close/>
                </a:path>
              </a:pathLst>
            </a:custGeom>
            <a:solidFill>
              <a:srgbClr val="CCC1DA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25" name="object 25"/>
          <p:cNvGrpSpPr/>
          <p:nvPr/>
        </p:nvGrpSpPr>
        <p:grpSpPr>
          <a:xfrm>
            <a:off x="5158740" y="1085418"/>
            <a:ext cx="672465" cy="264160"/>
            <a:chOff x="5158740" y="1085418"/>
            <a:chExt cx="672465" cy="264160"/>
          </a:xfrm>
        </p:grpSpPr>
        <p:pic>
          <p:nvPicPr>
            <p:cNvPr id="26" name="object 2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361432" y="1085418"/>
              <a:ext cx="308610" cy="126796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158740" y="1222883"/>
              <a:ext cx="671957" cy="126491"/>
            </a:xfrm>
            <a:prstGeom prst="rect">
              <a:avLst/>
            </a:prstGeom>
          </p:spPr>
        </p:pic>
      </p:grpSp>
      <p:pic>
        <p:nvPicPr>
          <p:cNvPr id="28" name="object 28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3976370" y="3600322"/>
            <a:ext cx="801420" cy="126491"/>
          </a:xfrm>
          <a:prstGeom prst="rect">
            <a:avLst/>
          </a:prstGeom>
        </p:spPr>
      </p:pic>
      <p:grpSp>
        <p:nvGrpSpPr>
          <p:cNvPr id="29" name="object 29"/>
          <p:cNvGrpSpPr/>
          <p:nvPr/>
        </p:nvGrpSpPr>
        <p:grpSpPr>
          <a:xfrm>
            <a:off x="5355971" y="3067811"/>
            <a:ext cx="565150" cy="264160"/>
            <a:chOff x="5355971" y="3067811"/>
            <a:chExt cx="565150" cy="264160"/>
          </a:xfrm>
        </p:grpSpPr>
        <p:pic>
          <p:nvPicPr>
            <p:cNvPr id="30" name="object 30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355971" y="3067811"/>
              <a:ext cx="564946" cy="126492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468747" y="3204971"/>
              <a:ext cx="280035" cy="126492"/>
            </a:xfrm>
            <a:prstGeom prst="rect">
              <a:avLst/>
            </a:prstGeom>
          </p:spPr>
        </p:pic>
      </p:grpSp>
      <p:grpSp>
        <p:nvGrpSpPr>
          <p:cNvPr id="32" name="object 32"/>
          <p:cNvGrpSpPr/>
          <p:nvPr/>
        </p:nvGrpSpPr>
        <p:grpSpPr>
          <a:xfrm>
            <a:off x="2747136" y="2727960"/>
            <a:ext cx="659130" cy="264160"/>
            <a:chOff x="2747136" y="2727960"/>
            <a:chExt cx="659130" cy="264160"/>
          </a:xfrm>
        </p:grpSpPr>
        <p:pic>
          <p:nvPicPr>
            <p:cNvPr id="33" name="object 33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862960" y="2727960"/>
              <a:ext cx="457771" cy="126492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747136" y="2865069"/>
              <a:ext cx="659079" cy="126796"/>
            </a:xfrm>
            <a:prstGeom prst="rect">
              <a:avLst/>
            </a:prstGeom>
          </p:spPr>
        </p:pic>
      </p:grpSp>
      <p:pic>
        <p:nvPicPr>
          <p:cNvPr id="35" name="object 35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3247389" y="3276600"/>
            <a:ext cx="504063" cy="126492"/>
          </a:xfrm>
          <a:prstGeom prst="rect">
            <a:avLst/>
          </a:prstGeom>
        </p:spPr>
      </p:pic>
      <p:grpSp>
        <p:nvGrpSpPr>
          <p:cNvPr id="36" name="object 36"/>
          <p:cNvGrpSpPr/>
          <p:nvPr/>
        </p:nvGrpSpPr>
        <p:grpSpPr>
          <a:xfrm>
            <a:off x="5454396" y="2382647"/>
            <a:ext cx="599440" cy="401320"/>
            <a:chOff x="5454396" y="2382647"/>
            <a:chExt cx="599440" cy="401320"/>
          </a:xfrm>
        </p:grpSpPr>
        <p:pic>
          <p:nvPicPr>
            <p:cNvPr id="37" name="object 37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5489448" y="2382647"/>
              <a:ext cx="563879" cy="126492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5530596" y="2519807"/>
              <a:ext cx="472439" cy="126492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5454396" y="2656967"/>
              <a:ext cx="596341" cy="126492"/>
            </a:xfrm>
            <a:prstGeom prst="rect">
              <a:avLst/>
            </a:prstGeom>
          </p:spPr>
        </p:pic>
      </p:grpSp>
      <p:grpSp>
        <p:nvGrpSpPr>
          <p:cNvPr id="40" name="object 40"/>
          <p:cNvGrpSpPr/>
          <p:nvPr/>
        </p:nvGrpSpPr>
        <p:grpSpPr>
          <a:xfrm>
            <a:off x="3484308" y="730948"/>
            <a:ext cx="984250" cy="572770"/>
            <a:chOff x="3484308" y="730948"/>
            <a:chExt cx="984250" cy="572770"/>
          </a:xfrm>
        </p:grpSpPr>
        <p:sp>
          <p:nvSpPr>
            <p:cNvPr id="41" name="object 41"/>
            <p:cNvSpPr/>
            <p:nvPr/>
          </p:nvSpPr>
          <p:spPr>
            <a:xfrm>
              <a:off x="3489071" y="735711"/>
              <a:ext cx="974725" cy="563245"/>
            </a:xfrm>
            <a:custGeom>
              <a:avLst/>
              <a:gdLst/>
              <a:ahLst/>
              <a:cxnLst/>
              <a:rect l="l" t="t" r="r" b="b"/>
              <a:pathLst>
                <a:path w="974725" h="563244">
                  <a:moveTo>
                    <a:pt x="0" y="93852"/>
                  </a:moveTo>
                  <a:lnTo>
                    <a:pt x="7377" y="57328"/>
                  </a:lnTo>
                  <a:lnTo>
                    <a:pt x="27495" y="27495"/>
                  </a:lnTo>
                  <a:lnTo>
                    <a:pt x="57328" y="7377"/>
                  </a:lnTo>
                  <a:lnTo>
                    <a:pt x="93852" y="0"/>
                  </a:lnTo>
                  <a:lnTo>
                    <a:pt x="880363" y="0"/>
                  </a:lnTo>
                  <a:lnTo>
                    <a:pt x="916888" y="7377"/>
                  </a:lnTo>
                  <a:lnTo>
                    <a:pt x="946721" y="27495"/>
                  </a:lnTo>
                  <a:lnTo>
                    <a:pt x="966839" y="57328"/>
                  </a:lnTo>
                  <a:lnTo>
                    <a:pt x="974216" y="93852"/>
                  </a:lnTo>
                  <a:lnTo>
                    <a:pt x="974216" y="469391"/>
                  </a:lnTo>
                  <a:lnTo>
                    <a:pt x="966839" y="505916"/>
                  </a:lnTo>
                  <a:lnTo>
                    <a:pt x="946721" y="535749"/>
                  </a:lnTo>
                  <a:lnTo>
                    <a:pt x="916888" y="555867"/>
                  </a:lnTo>
                  <a:lnTo>
                    <a:pt x="880363" y="563244"/>
                  </a:lnTo>
                  <a:lnTo>
                    <a:pt x="93852" y="563244"/>
                  </a:lnTo>
                  <a:lnTo>
                    <a:pt x="57328" y="555867"/>
                  </a:lnTo>
                  <a:lnTo>
                    <a:pt x="27495" y="535749"/>
                  </a:lnTo>
                  <a:lnTo>
                    <a:pt x="7377" y="505916"/>
                  </a:lnTo>
                  <a:lnTo>
                    <a:pt x="0" y="469391"/>
                  </a:lnTo>
                  <a:lnTo>
                    <a:pt x="0" y="93852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42" name="object 42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3727958" y="958342"/>
              <a:ext cx="553720" cy="126491"/>
            </a:xfrm>
            <a:prstGeom prst="rect">
              <a:avLst/>
            </a:prstGeom>
          </p:spPr>
        </p:pic>
      </p:grpSp>
      <p:grpSp>
        <p:nvGrpSpPr>
          <p:cNvPr id="43" name="object 43"/>
          <p:cNvGrpSpPr/>
          <p:nvPr/>
        </p:nvGrpSpPr>
        <p:grpSpPr>
          <a:xfrm>
            <a:off x="3455796" y="1380489"/>
            <a:ext cx="542925" cy="264160"/>
            <a:chOff x="3455796" y="1380489"/>
            <a:chExt cx="542925" cy="264160"/>
          </a:xfrm>
        </p:grpSpPr>
        <p:pic>
          <p:nvPicPr>
            <p:cNvPr id="44" name="object 44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3461892" y="1380489"/>
              <a:ext cx="536790" cy="126491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3455796" y="1517649"/>
              <a:ext cx="518160" cy="126491"/>
            </a:xfrm>
            <a:prstGeom prst="rect">
              <a:avLst/>
            </a:prstGeom>
          </p:spPr>
        </p:pic>
      </p:grpSp>
      <p:sp>
        <p:nvSpPr>
          <p:cNvPr id="46" name="object 46"/>
          <p:cNvSpPr/>
          <p:nvPr/>
        </p:nvSpPr>
        <p:spPr>
          <a:xfrm>
            <a:off x="4338446" y="3317747"/>
            <a:ext cx="548005" cy="443865"/>
          </a:xfrm>
          <a:custGeom>
            <a:avLst/>
            <a:gdLst/>
            <a:ahLst/>
            <a:cxnLst/>
            <a:rect l="l" t="t" r="r" b="b"/>
            <a:pathLst>
              <a:path w="548004" h="443864">
                <a:moveTo>
                  <a:pt x="430783" y="312927"/>
                </a:moveTo>
                <a:lnTo>
                  <a:pt x="423925" y="316864"/>
                </a:lnTo>
                <a:lnTo>
                  <a:pt x="417067" y="320928"/>
                </a:lnTo>
                <a:lnTo>
                  <a:pt x="414781" y="329691"/>
                </a:lnTo>
                <a:lnTo>
                  <a:pt x="481075" y="443356"/>
                </a:lnTo>
                <a:lnTo>
                  <a:pt x="497590" y="415035"/>
                </a:lnTo>
                <a:lnTo>
                  <a:pt x="466851" y="415035"/>
                </a:lnTo>
                <a:lnTo>
                  <a:pt x="466851" y="362106"/>
                </a:lnTo>
                <a:lnTo>
                  <a:pt x="443483" y="322071"/>
                </a:lnTo>
                <a:lnTo>
                  <a:pt x="439419" y="315213"/>
                </a:lnTo>
                <a:lnTo>
                  <a:pt x="430783" y="312927"/>
                </a:lnTo>
                <a:close/>
              </a:path>
              <a:path w="548004" h="443864">
                <a:moveTo>
                  <a:pt x="466851" y="362106"/>
                </a:moveTo>
                <a:lnTo>
                  <a:pt x="466851" y="415035"/>
                </a:lnTo>
                <a:lnTo>
                  <a:pt x="495426" y="415035"/>
                </a:lnTo>
                <a:lnTo>
                  <a:pt x="495426" y="407796"/>
                </a:lnTo>
                <a:lnTo>
                  <a:pt x="468756" y="407796"/>
                </a:lnTo>
                <a:lnTo>
                  <a:pt x="481139" y="386583"/>
                </a:lnTo>
                <a:lnTo>
                  <a:pt x="466851" y="362106"/>
                </a:lnTo>
                <a:close/>
              </a:path>
              <a:path w="548004" h="443864">
                <a:moveTo>
                  <a:pt x="531494" y="312927"/>
                </a:moveTo>
                <a:lnTo>
                  <a:pt x="522731" y="315213"/>
                </a:lnTo>
                <a:lnTo>
                  <a:pt x="518794" y="322071"/>
                </a:lnTo>
                <a:lnTo>
                  <a:pt x="495426" y="362106"/>
                </a:lnTo>
                <a:lnTo>
                  <a:pt x="495426" y="415035"/>
                </a:lnTo>
                <a:lnTo>
                  <a:pt x="497590" y="415035"/>
                </a:lnTo>
                <a:lnTo>
                  <a:pt x="543432" y="336422"/>
                </a:lnTo>
                <a:lnTo>
                  <a:pt x="547497" y="329691"/>
                </a:lnTo>
                <a:lnTo>
                  <a:pt x="545083" y="320928"/>
                </a:lnTo>
                <a:lnTo>
                  <a:pt x="538352" y="316864"/>
                </a:lnTo>
                <a:lnTo>
                  <a:pt x="531494" y="312927"/>
                </a:lnTo>
                <a:close/>
              </a:path>
              <a:path w="548004" h="443864">
                <a:moveTo>
                  <a:pt x="481139" y="386583"/>
                </a:moveTo>
                <a:lnTo>
                  <a:pt x="468756" y="407796"/>
                </a:lnTo>
                <a:lnTo>
                  <a:pt x="493522" y="407796"/>
                </a:lnTo>
                <a:lnTo>
                  <a:pt x="481139" y="386583"/>
                </a:lnTo>
                <a:close/>
              </a:path>
              <a:path w="548004" h="443864">
                <a:moveTo>
                  <a:pt x="495426" y="362106"/>
                </a:moveTo>
                <a:lnTo>
                  <a:pt x="481139" y="386583"/>
                </a:lnTo>
                <a:lnTo>
                  <a:pt x="493522" y="407796"/>
                </a:lnTo>
                <a:lnTo>
                  <a:pt x="495426" y="407796"/>
                </a:lnTo>
                <a:lnTo>
                  <a:pt x="495426" y="362106"/>
                </a:lnTo>
                <a:close/>
              </a:path>
              <a:path w="548004" h="443864">
                <a:moveTo>
                  <a:pt x="466851" y="221614"/>
                </a:moveTo>
                <a:lnTo>
                  <a:pt x="466851" y="362106"/>
                </a:lnTo>
                <a:lnTo>
                  <a:pt x="481139" y="386583"/>
                </a:lnTo>
                <a:lnTo>
                  <a:pt x="495426" y="362106"/>
                </a:lnTo>
                <a:lnTo>
                  <a:pt x="495426" y="235965"/>
                </a:lnTo>
                <a:lnTo>
                  <a:pt x="481075" y="235965"/>
                </a:lnTo>
                <a:lnTo>
                  <a:pt x="466851" y="221614"/>
                </a:lnTo>
                <a:close/>
              </a:path>
              <a:path w="548004" h="443864">
                <a:moveTo>
                  <a:pt x="66294" y="56661"/>
                </a:moveTo>
                <a:lnTo>
                  <a:pt x="51942" y="81244"/>
                </a:lnTo>
                <a:lnTo>
                  <a:pt x="51942" y="229488"/>
                </a:lnTo>
                <a:lnTo>
                  <a:pt x="58419" y="235965"/>
                </a:lnTo>
                <a:lnTo>
                  <a:pt x="466851" y="235965"/>
                </a:lnTo>
                <a:lnTo>
                  <a:pt x="466851" y="221614"/>
                </a:lnTo>
                <a:lnTo>
                  <a:pt x="80517" y="221614"/>
                </a:lnTo>
                <a:lnTo>
                  <a:pt x="66293" y="207390"/>
                </a:lnTo>
                <a:lnTo>
                  <a:pt x="80517" y="207390"/>
                </a:lnTo>
                <a:lnTo>
                  <a:pt x="80517" y="81026"/>
                </a:lnTo>
                <a:lnTo>
                  <a:pt x="66294" y="56661"/>
                </a:lnTo>
                <a:close/>
              </a:path>
              <a:path w="548004" h="443864">
                <a:moveTo>
                  <a:pt x="489076" y="207390"/>
                </a:moveTo>
                <a:lnTo>
                  <a:pt x="80517" y="207390"/>
                </a:lnTo>
                <a:lnTo>
                  <a:pt x="80517" y="221614"/>
                </a:lnTo>
                <a:lnTo>
                  <a:pt x="466851" y="221614"/>
                </a:lnTo>
                <a:lnTo>
                  <a:pt x="481075" y="235965"/>
                </a:lnTo>
                <a:lnTo>
                  <a:pt x="495426" y="235965"/>
                </a:lnTo>
                <a:lnTo>
                  <a:pt x="495426" y="213740"/>
                </a:lnTo>
                <a:lnTo>
                  <a:pt x="489076" y="207390"/>
                </a:lnTo>
                <a:close/>
              </a:path>
              <a:path w="548004" h="443864">
                <a:moveTo>
                  <a:pt x="80517" y="207390"/>
                </a:moveTo>
                <a:lnTo>
                  <a:pt x="66293" y="207390"/>
                </a:lnTo>
                <a:lnTo>
                  <a:pt x="80517" y="221614"/>
                </a:lnTo>
                <a:lnTo>
                  <a:pt x="80517" y="207390"/>
                </a:lnTo>
                <a:close/>
              </a:path>
              <a:path w="548004" h="443864">
                <a:moveTo>
                  <a:pt x="66293" y="0"/>
                </a:moveTo>
                <a:lnTo>
                  <a:pt x="3937" y="106806"/>
                </a:lnTo>
                <a:lnTo>
                  <a:pt x="0" y="113664"/>
                </a:lnTo>
                <a:lnTo>
                  <a:pt x="2286" y="122427"/>
                </a:lnTo>
                <a:lnTo>
                  <a:pt x="9016" y="126364"/>
                </a:lnTo>
                <a:lnTo>
                  <a:pt x="15875" y="130301"/>
                </a:lnTo>
                <a:lnTo>
                  <a:pt x="24637" y="128015"/>
                </a:lnTo>
                <a:lnTo>
                  <a:pt x="51942" y="81244"/>
                </a:lnTo>
                <a:lnTo>
                  <a:pt x="51942" y="28320"/>
                </a:lnTo>
                <a:lnTo>
                  <a:pt x="82828" y="28320"/>
                </a:lnTo>
                <a:lnTo>
                  <a:pt x="66293" y="0"/>
                </a:lnTo>
                <a:close/>
              </a:path>
              <a:path w="548004" h="443864">
                <a:moveTo>
                  <a:pt x="82828" y="28320"/>
                </a:moveTo>
                <a:lnTo>
                  <a:pt x="80517" y="28320"/>
                </a:lnTo>
                <a:lnTo>
                  <a:pt x="80517" y="81026"/>
                </a:lnTo>
                <a:lnTo>
                  <a:pt x="107950" y="128015"/>
                </a:lnTo>
                <a:lnTo>
                  <a:pt x="116712" y="130301"/>
                </a:lnTo>
                <a:lnTo>
                  <a:pt x="123443" y="126364"/>
                </a:lnTo>
                <a:lnTo>
                  <a:pt x="130301" y="122427"/>
                </a:lnTo>
                <a:lnTo>
                  <a:pt x="132587" y="113664"/>
                </a:lnTo>
                <a:lnTo>
                  <a:pt x="128650" y="106806"/>
                </a:lnTo>
                <a:lnTo>
                  <a:pt x="82828" y="28320"/>
                </a:lnTo>
                <a:close/>
              </a:path>
              <a:path w="548004" h="443864">
                <a:moveTo>
                  <a:pt x="80517" y="28320"/>
                </a:moveTo>
                <a:lnTo>
                  <a:pt x="51942" y="28320"/>
                </a:lnTo>
                <a:lnTo>
                  <a:pt x="51942" y="81244"/>
                </a:lnTo>
                <a:lnTo>
                  <a:pt x="66294" y="56661"/>
                </a:lnTo>
                <a:lnTo>
                  <a:pt x="53975" y="35559"/>
                </a:lnTo>
                <a:lnTo>
                  <a:pt x="80517" y="35559"/>
                </a:lnTo>
                <a:lnTo>
                  <a:pt x="80517" y="28320"/>
                </a:lnTo>
                <a:close/>
              </a:path>
              <a:path w="548004" h="443864">
                <a:moveTo>
                  <a:pt x="80517" y="35559"/>
                </a:moveTo>
                <a:lnTo>
                  <a:pt x="78612" y="35559"/>
                </a:lnTo>
                <a:lnTo>
                  <a:pt x="66294" y="56661"/>
                </a:lnTo>
                <a:lnTo>
                  <a:pt x="80517" y="81026"/>
                </a:lnTo>
                <a:lnTo>
                  <a:pt x="80517" y="35559"/>
                </a:lnTo>
                <a:close/>
              </a:path>
              <a:path w="548004" h="443864">
                <a:moveTo>
                  <a:pt x="78612" y="35559"/>
                </a:moveTo>
                <a:lnTo>
                  <a:pt x="53975" y="35559"/>
                </a:lnTo>
                <a:lnTo>
                  <a:pt x="66294" y="56661"/>
                </a:lnTo>
                <a:lnTo>
                  <a:pt x="78612" y="35559"/>
                </a:lnTo>
                <a:close/>
              </a:path>
            </a:pathLst>
          </a:custGeom>
          <a:solidFill>
            <a:srgbClr val="CCC1DA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47" name="object 47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5934202" y="893013"/>
            <a:ext cx="331571" cy="425754"/>
          </a:xfrm>
          <a:prstGeom prst="rect">
            <a:avLst/>
          </a:prstGeom>
        </p:spPr>
      </p:pic>
      <p:pic>
        <p:nvPicPr>
          <p:cNvPr id="48" name="object 48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3277234" y="665175"/>
            <a:ext cx="331571" cy="425754"/>
          </a:xfrm>
          <a:prstGeom prst="rect">
            <a:avLst/>
          </a:prstGeom>
        </p:spPr>
      </p:pic>
      <p:pic>
        <p:nvPicPr>
          <p:cNvPr id="49" name="object 49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1579372" y="2179904"/>
            <a:ext cx="331571" cy="425754"/>
          </a:xfrm>
          <a:prstGeom prst="rect">
            <a:avLst/>
          </a:prstGeom>
        </p:spPr>
      </p:pic>
      <p:pic>
        <p:nvPicPr>
          <p:cNvPr id="50" name="object 50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2493264" y="3399739"/>
            <a:ext cx="331571" cy="425754"/>
          </a:xfrm>
          <a:prstGeom prst="rect">
            <a:avLst/>
          </a:prstGeom>
        </p:spPr>
      </p:pic>
      <p:grpSp>
        <p:nvGrpSpPr>
          <p:cNvPr id="51" name="object 51"/>
          <p:cNvGrpSpPr/>
          <p:nvPr/>
        </p:nvGrpSpPr>
        <p:grpSpPr>
          <a:xfrm>
            <a:off x="5977953" y="3059493"/>
            <a:ext cx="1003300" cy="573405"/>
            <a:chOff x="5977953" y="3059493"/>
            <a:chExt cx="1003300" cy="573405"/>
          </a:xfrm>
        </p:grpSpPr>
        <p:sp>
          <p:nvSpPr>
            <p:cNvPr id="52" name="object 52"/>
            <p:cNvSpPr/>
            <p:nvPr/>
          </p:nvSpPr>
          <p:spPr>
            <a:xfrm>
              <a:off x="5982715" y="3064255"/>
              <a:ext cx="993775" cy="563880"/>
            </a:xfrm>
            <a:custGeom>
              <a:avLst/>
              <a:gdLst/>
              <a:ahLst/>
              <a:cxnLst/>
              <a:rect l="l" t="t" r="r" b="b"/>
              <a:pathLst>
                <a:path w="993775" h="563879">
                  <a:moveTo>
                    <a:pt x="0" y="93852"/>
                  </a:moveTo>
                  <a:lnTo>
                    <a:pt x="7377" y="57328"/>
                  </a:lnTo>
                  <a:lnTo>
                    <a:pt x="27495" y="27495"/>
                  </a:lnTo>
                  <a:lnTo>
                    <a:pt x="57328" y="7377"/>
                  </a:lnTo>
                  <a:lnTo>
                    <a:pt x="93853" y="0"/>
                  </a:lnTo>
                  <a:lnTo>
                    <a:pt x="899794" y="0"/>
                  </a:lnTo>
                  <a:lnTo>
                    <a:pt x="936319" y="7377"/>
                  </a:lnTo>
                  <a:lnTo>
                    <a:pt x="966152" y="27495"/>
                  </a:lnTo>
                  <a:lnTo>
                    <a:pt x="986270" y="57328"/>
                  </a:lnTo>
                  <a:lnTo>
                    <a:pt x="993648" y="93852"/>
                  </a:lnTo>
                  <a:lnTo>
                    <a:pt x="993648" y="469391"/>
                  </a:lnTo>
                  <a:lnTo>
                    <a:pt x="986270" y="505989"/>
                  </a:lnTo>
                  <a:lnTo>
                    <a:pt x="966152" y="535860"/>
                  </a:lnTo>
                  <a:lnTo>
                    <a:pt x="936319" y="555992"/>
                  </a:lnTo>
                  <a:lnTo>
                    <a:pt x="899794" y="563372"/>
                  </a:lnTo>
                  <a:lnTo>
                    <a:pt x="93853" y="563372"/>
                  </a:lnTo>
                  <a:lnTo>
                    <a:pt x="57328" y="555992"/>
                  </a:lnTo>
                  <a:lnTo>
                    <a:pt x="27495" y="535860"/>
                  </a:lnTo>
                  <a:lnTo>
                    <a:pt x="7377" y="505989"/>
                  </a:lnTo>
                  <a:lnTo>
                    <a:pt x="0" y="469391"/>
                  </a:lnTo>
                  <a:lnTo>
                    <a:pt x="0" y="93852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53" name="object 53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6212458" y="3218687"/>
              <a:ext cx="612520" cy="126492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6133210" y="3355847"/>
              <a:ext cx="752856" cy="126492"/>
            </a:xfrm>
            <a:prstGeom prst="rect">
              <a:avLst/>
            </a:prstGeom>
          </p:spPr>
        </p:pic>
      </p:grpSp>
      <p:grpSp>
        <p:nvGrpSpPr>
          <p:cNvPr id="55" name="object 55"/>
          <p:cNvGrpSpPr/>
          <p:nvPr/>
        </p:nvGrpSpPr>
        <p:grpSpPr>
          <a:xfrm>
            <a:off x="4327715" y="3756215"/>
            <a:ext cx="984250" cy="573405"/>
            <a:chOff x="4327715" y="3756215"/>
            <a:chExt cx="984250" cy="573405"/>
          </a:xfrm>
        </p:grpSpPr>
        <p:sp>
          <p:nvSpPr>
            <p:cNvPr id="56" name="object 56"/>
            <p:cNvSpPr/>
            <p:nvPr/>
          </p:nvSpPr>
          <p:spPr>
            <a:xfrm>
              <a:off x="4332478" y="3760978"/>
              <a:ext cx="974725" cy="563880"/>
            </a:xfrm>
            <a:custGeom>
              <a:avLst/>
              <a:gdLst/>
              <a:ahLst/>
              <a:cxnLst/>
              <a:rect l="l" t="t" r="r" b="b"/>
              <a:pathLst>
                <a:path w="974725" h="563879">
                  <a:moveTo>
                    <a:pt x="0" y="93980"/>
                  </a:moveTo>
                  <a:lnTo>
                    <a:pt x="7377" y="57382"/>
                  </a:lnTo>
                  <a:lnTo>
                    <a:pt x="27495" y="27511"/>
                  </a:lnTo>
                  <a:lnTo>
                    <a:pt x="57328" y="7379"/>
                  </a:lnTo>
                  <a:lnTo>
                    <a:pt x="93852" y="0"/>
                  </a:lnTo>
                  <a:lnTo>
                    <a:pt x="880363" y="0"/>
                  </a:lnTo>
                  <a:lnTo>
                    <a:pt x="916888" y="7379"/>
                  </a:lnTo>
                  <a:lnTo>
                    <a:pt x="946721" y="27511"/>
                  </a:lnTo>
                  <a:lnTo>
                    <a:pt x="966839" y="57382"/>
                  </a:lnTo>
                  <a:lnTo>
                    <a:pt x="974217" y="93980"/>
                  </a:lnTo>
                  <a:lnTo>
                    <a:pt x="974217" y="469480"/>
                  </a:lnTo>
                  <a:lnTo>
                    <a:pt x="966839" y="506027"/>
                  </a:lnTo>
                  <a:lnTo>
                    <a:pt x="946721" y="535871"/>
                  </a:lnTo>
                  <a:lnTo>
                    <a:pt x="916888" y="555993"/>
                  </a:lnTo>
                  <a:lnTo>
                    <a:pt x="880363" y="563372"/>
                  </a:lnTo>
                  <a:lnTo>
                    <a:pt x="93852" y="563372"/>
                  </a:lnTo>
                  <a:lnTo>
                    <a:pt x="57328" y="555993"/>
                  </a:lnTo>
                  <a:lnTo>
                    <a:pt x="27495" y="535871"/>
                  </a:lnTo>
                  <a:lnTo>
                    <a:pt x="7377" y="506027"/>
                  </a:lnTo>
                  <a:lnTo>
                    <a:pt x="0" y="469480"/>
                  </a:lnTo>
                  <a:lnTo>
                    <a:pt x="0" y="93980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57" name="object 57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4551553" y="3847185"/>
              <a:ext cx="612851" cy="126492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4534789" y="3984345"/>
              <a:ext cx="652056" cy="126491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4577461" y="4121505"/>
              <a:ext cx="540512" cy="126492"/>
            </a:xfrm>
            <a:prstGeom prst="rect">
              <a:avLst/>
            </a:prstGeom>
          </p:spPr>
        </p:pic>
      </p:grpSp>
      <p:sp>
        <p:nvSpPr>
          <p:cNvPr id="60" name="object 60"/>
          <p:cNvSpPr/>
          <p:nvPr/>
        </p:nvSpPr>
        <p:spPr>
          <a:xfrm>
            <a:off x="5404993" y="3678173"/>
            <a:ext cx="105410" cy="25400"/>
          </a:xfrm>
          <a:custGeom>
            <a:avLst/>
            <a:gdLst/>
            <a:ahLst/>
            <a:cxnLst/>
            <a:rect l="l" t="t" r="r" b="b"/>
            <a:pathLst>
              <a:path w="105410" h="25400">
                <a:moveTo>
                  <a:pt x="28321" y="5588"/>
                </a:moveTo>
                <a:lnTo>
                  <a:pt x="21971" y="0"/>
                </a:lnTo>
                <a:lnTo>
                  <a:pt x="6350" y="0"/>
                </a:lnTo>
                <a:lnTo>
                  <a:pt x="0" y="5588"/>
                </a:lnTo>
                <a:lnTo>
                  <a:pt x="0" y="12700"/>
                </a:lnTo>
                <a:lnTo>
                  <a:pt x="0" y="19685"/>
                </a:lnTo>
                <a:lnTo>
                  <a:pt x="6350" y="25400"/>
                </a:lnTo>
                <a:lnTo>
                  <a:pt x="21971" y="25400"/>
                </a:lnTo>
                <a:lnTo>
                  <a:pt x="28321" y="19685"/>
                </a:lnTo>
                <a:lnTo>
                  <a:pt x="28321" y="5588"/>
                </a:lnTo>
                <a:close/>
              </a:path>
              <a:path w="105410" h="25400">
                <a:moveTo>
                  <a:pt x="66675" y="5588"/>
                </a:moveTo>
                <a:lnTo>
                  <a:pt x="60325" y="0"/>
                </a:lnTo>
                <a:lnTo>
                  <a:pt x="44704" y="0"/>
                </a:lnTo>
                <a:lnTo>
                  <a:pt x="38354" y="5588"/>
                </a:lnTo>
                <a:lnTo>
                  <a:pt x="38354" y="12700"/>
                </a:lnTo>
                <a:lnTo>
                  <a:pt x="38354" y="19685"/>
                </a:lnTo>
                <a:lnTo>
                  <a:pt x="44704" y="25400"/>
                </a:lnTo>
                <a:lnTo>
                  <a:pt x="60325" y="25400"/>
                </a:lnTo>
                <a:lnTo>
                  <a:pt x="66675" y="19685"/>
                </a:lnTo>
                <a:lnTo>
                  <a:pt x="66675" y="5588"/>
                </a:lnTo>
                <a:close/>
              </a:path>
              <a:path w="105410" h="25400">
                <a:moveTo>
                  <a:pt x="105029" y="5588"/>
                </a:moveTo>
                <a:lnTo>
                  <a:pt x="98679" y="0"/>
                </a:lnTo>
                <a:lnTo>
                  <a:pt x="83058" y="0"/>
                </a:lnTo>
                <a:lnTo>
                  <a:pt x="76835" y="5588"/>
                </a:lnTo>
                <a:lnTo>
                  <a:pt x="76835" y="12700"/>
                </a:lnTo>
                <a:lnTo>
                  <a:pt x="76835" y="19685"/>
                </a:lnTo>
                <a:lnTo>
                  <a:pt x="83058" y="25400"/>
                </a:lnTo>
                <a:lnTo>
                  <a:pt x="98679" y="25400"/>
                </a:lnTo>
                <a:lnTo>
                  <a:pt x="105029" y="19685"/>
                </a:lnTo>
                <a:lnTo>
                  <a:pt x="105029" y="558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5165725" y="3683455"/>
            <a:ext cx="50165" cy="39370"/>
          </a:xfrm>
          <a:custGeom>
            <a:avLst/>
            <a:gdLst/>
            <a:ahLst/>
            <a:cxnLst/>
            <a:rect l="l" t="t" r="r" b="b"/>
            <a:pathLst>
              <a:path w="50164" h="39370">
                <a:moveTo>
                  <a:pt x="50133" y="0"/>
                </a:moveTo>
                <a:lnTo>
                  <a:pt x="0" y="0"/>
                </a:lnTo>
                <a:lnTo>
                  <a:pt x="0" y="38787"/>
                </a:lnTo>
                <a:lnTo>
                  <a:pt x="50133" y="38787"/>
                </a:lnTo>
                <a:lnTo>
                  <a:pt x="5013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5404993" y="3762755"/>
            <a:ext cx="105410" cy="25400"/>
          </a:xfrm>
          <a:custGeom>
            <a:avLst/>
            <a:gdLst/>
            <a:ahLst/>
            <a:cxnLst/>
            <a:rect l="l" t="t" r="r" b="b"/>
            <a:pathLst>
              <a:path w="105410" h="25400">
                <a:moveTo>
                  <a:pt x="28321" y="5715"/>
                </a:moveTo>
                <a:lnTo>
                  <a:pt x="21971" y="0"/>
                </a:lnTo>
                <a:lnTo>
                  <a:pt x="6350" y="0"/>
                </a:lnTo>
                <a:lnTo>
                  <a:pt x="0" y="5715"/>
                </a:lnTo>
                <a:lnTo>
                  <a:pt x="0" y="12700"/>
                </a:lnTo>
                <a:lnTo>
                  <a:pt x="0" y="19812"/>
                </a:lnTo>
                <a:lnTo>
                  <a:pt x="6350" y="25400"/>
                </a:lnTo>
                <a:lnTo>
                  <a:pt x="21971" y="25400"/>
                </a:lnTo>
                <a:lnTo>
                  <a:pt x="28321" y="19812"/>
                </a:lnTo>
                <a:lnTo>
                  <a:pt x="28321" y="5715"/>
                </a:lnTo>
                <a:close/>
              </a:path>
              <a:path w="105410" h="25400">
                <a:moveTo>
                  <a:pt x="66675" y="5715"/>
                </a:moveTo>
                <a:lnTo>
                  <a:pt x="60325" y="0"/>
                </a:lnTo>
                <a:lnTo>
                  <a:pt x="44704" y="0"/>
                </a:lnTo>
                <a:lnTo>
                  <a:pt x="38354" y="5715"/>
                </a:lnTo>
                <a:lnTo>
                  <a:pt x="38354" y="12700"/>
                </a:lnTo>
                <a:lnTo>
                  <a:pt x="38354" y="19812"/>
                </a:lnTo>
                <a:lnTo>
                  <a:pt x="44704" y="25400"/>
                </a:lnTo>
                <a:lnTo>
                  <a:pt x="60325" y="25400"/>
                </a:lnTo>
                <a:lnTo>
                  <a:pt x="66675" y="19812"/>
                </a:lnTo>
                <a:lnTo>
                  <a:pt x="66675" y="5715"/>
                </a:lnTo>
                <a:close/>
              </a:path>
              <a:path w="105410" h="25400">
                <a:moveTo>
                  <a:pt x="105029" y="5715"/>
                </a:moveTo>
                <a:lnTo>
                  <a:pt x="98679" y="0"/>
                </a:lnTo>
                <a:lnTo>
                  <a:pt x="83058" y="0"/>
                </a:lnTo>
                <a:lnTo>
                  <a:pt x="76835" y="5715"/>
                </a:lnTo>
                <a:lnTo>
                  <a:pt x="76835" y="12700"/>
                </a:lnTo>
                <a:lnTo>
                  <a:pt x="76835" y="19812"/>
                </a:lnTo>
                <a:lnTo>
                  <a:pt x="83058" y="25400"/>
                </a:lnTo>
                <a:lnTo>
                  <a:pt x="98679" y="25400"/>
                </a:lnTo>
                <a:lnTo>
                  <a:pt x="105029" y="19812"/>
                </a:lnTo>
                <a:lnTo>
                  <a:pt x="105029" y="571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5165725" y="3768164"/>
            <a:ext cx="50165" cy="39370"/>
          </a:xfrm>
          <a:custGeom>
            <a:avLst/>
            <a:gdLst/>
            <a:ahLst/>
            <a:cxnLst/>
            <a:rect l="l" t="t" r="r" b="b"/>
            <a:pathLst>
              <a:path w="50164" h="39370">
                <a:moveTo>
                  <a:pt x="50133" y="0"/>
                </a:moveTo>
                <a:lnTo>
                  <a:pt x="0" y="0"/>
                </a:lnTo>
                <a:lnTo>
                  <a:pt x="0" y="38787"/>
                </a:lnTo>
                <a:lnTo>
                  <a:pt x="50133" y="38787"/>
                </a:lnTo>
                <a:lnTo>
                  <a:pt x="5013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5404993" y="3847464"/>
            <a:ext cx="105410" cy="25400"/>
          </a:xfrm>
          <a:custGeom>
            <a:avLst/>
            <a:gdLst/>
            <a:ahLst/>
            <a:cxnLst/>
            <a:rect l="l" t="t" r="r" b="b"/>
            <a:pathLst>
              <a:path w="105410" h="25400">
                <a:moveTo>
                  <a:pt x="28321" y="5715"/>
                </a:moveTo>
                <a:lnTo>
                  <a:pt x="21971" y="0"/>
                </a:lnTo>
                <a:lnTo>
                  <a:pt x="6350" y="0"/>
                </a:lnTo>
                <a:lnTo>
                  <a:pt x="0" y="5715"/>
                </a:lnTo>
                <a:lnTo>
                  <a:pt x="0" y="12700"/>
                </a:lnTo>
                <a:lnTo>
                  <a:pt x="0" y="19685"/>
                </a:lnTo>
                <a:lnTo>
                  <a:pt x="6350" y="25400"/>
                </a:lnTo>
                <a:lnTo>
                  <a:pt x="21971" y="25400"/>
                </a:lnTo>
                <a:lnTo>
                  <a:pt x="28321" y="19685"/>
                </a:lnTo>
                <a:lnTo>
                  <a:pt x="28321" y="5715"/>
                </a:lnTo>
                <a:close/>
              </a:path>
              <a:path w="105410" h="25400">
                <a:moveTo>
                  <a:pt x="66675" y="5715"/>
                </a:moveTo>
                <a:lnTo>
                  <a:pt x="60325" y="0"/>
                </a:lnTo>
                <a:lnTo>
                  <a:pt x="44704" y="0"/>
                </a:lnTo>
                <a:lnTo>
                  <a:pt x="38354" y="5715"/>
                </a:lnTo>
                <a:lnTo>
                  <a:pt x="38354" y="12700"/>
                </a:lnTo>
                <a:lnTo>
                  <a:pt x="38354" y="19685"/>
                </a:lnTo>
                <a:lnTo>
                  <a:pt x="44704" y="25400"/>
                </a:lnTo>
                <a:lnTo>
                  <a:pt x="60325" y="25400"/>
                </a:lnTo>
                <a:lnTo>
                  <a:pt x="66675" y="19685"/>
                </a:lnTo>
                <a:lnTo>
                  <a:pt x="66675" y="5715"/>
                </a:lnTo>
                <a:close/>
              </a:path>
              <a:path w="105410" h="25400">
                <a:moveTo>
                  <a:pt x="105029" y="5715"/>
                </a:moveTo>
                <a:lnTo>
                  <a:pt x="98679" y="0"/>
                </a:lnTo>
                <a:lnTo>
                  <a:pt x="83058" y="0"/>
                </a:lnTo>
                <a:lnTo>
                  <a:pt x="76835" y="5715"/>
                </a:lnTo>
                <a:lnTo>
                  <a:pt x="76835" y="12700"/>
                </a:lnTo>
                <a:lnTo>
                  <a:pt x="76835" y="19685"/>
                </a:lnTo>
                <a:lnTo>
                  <a:pt x="83058" y="25400"/>
                </a:lnTo>
                <a:lnTo>
                  <a:pt x="98679" y="25400"/>
                </a:lnTo>
                <a:lnTo>
                  <a:pt x="105029" y="19685"/>
                </a:lnTo>
                <a:lnTo>
                  <a:pt x="105029" y="571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5" name="object 65"/>
          <p:cNvSpPr/>
          <p:nvPr/>
        </p:nvSpPr>
        <p:spPr>
          <a:xfrm>
            <a:off x="5165725" y="3852784"/>
            <a:ext cx="50165" cy="39370"/>
          </a:xfrm>
          <a:custGeom>
            <a:avLst/>
            <a:gdLst/>
            <a:ahLst/>
            <a:cxnLst/>
            <a:rect l="l" t="t" r="r" b="b"/>
            <a:pathLst>
              <a:path w="50164" h="39370">
                <a:moveTo>
                  <a:pt x="50133" y="0"/>
                </a:moveTo>
                <a:lnTo>
                  <a:pt x="0" y="0"/>
                </a:lnTo>
                <a:lnTo>
                  <a:pt x="0" y="38787"/>
                </a:lnTo>
                <a:lnTo>
                  <a:pt x="50133" y="38787"/>
                </a:lnTo>
                <a:lnTo>
                  <a:pt x="5013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3961891" y="1298955"/>
            <a:ext cx="509270" cy="253365"/>
          </a:xfrm>
          <a:custGeom>
            <a:avLst/>
            <a:gdLst/>
            <a:ahLst/>
            <a:cxnLst/>
            <a:rect l="l" t="t" r="r" b="b"/>
            <a:pathLst>
              <a:path w="509270" h="253365">
                <a:moveTo>
                  <a:pt x="392430" y="122555"/>
                </a:moveTo>
                <a:lnTo>
                  <a:pt x="385572" y="126492"/>
                </a:lnTo>
                <a:lnTo>
                  <a:pt x="378841" y="130556"/>
                </a:lnTo>
                <a:lnTo>
                  <a:pt x="376555" y="139319"/>
                </a:lnTo>
                <a:lnTo>
                  <a:pt x="442849" y="252984"/>
                </a:lnTo>
                <a:lnTo>
                  <a:pt x="459366" y="224663"/>
                </a:lnTo>
                <a:lnTo>
                  <a:pt x="428498" y="224663"/>
                </a:lnTo>
                <a:lnTo>
                  <a:pt x="428498" y="171733"/>
                </a:lnTo>
                <a:lnTo>
                  <a:pt x="405130" y="131699"/>
                </a:lnTo>
                <a:lnTo>
                  <a:pt x="401193" y="124841"/>
                </a:lnTo>
                <a:lnTo>
                  <a:pt x="392430" y="122555"/>
                </a:lnTo>
                <a:close/>
              </a:path>
              <a:path w="509270" h="253365">
                <a:moveTo>
                  <a:pt x="428498" y="171733"/>
                </a:moveTo>
                <a:lnTo>
                  <a:pt x="428498" y="224663"/>
                </a:lnTo>
                <a:lnTo>
                  <a:pt x="457073" y="224663"/>
                </a:lnTo>
                <a:lnTo>
                  <a:pt x="457073" y="217424"/>
                </a:lnTo>
                <a:lnTo>
                  <a:pt x="430530" y="217424"/>
                </a:lnTo>
                <a:lnTo>
                  <a:pt x="442833" y="196292"/>
                </a:lnTo>
                <a:lnTo>
                  <a:pt x="428498" y="171733"/>
                </a:lnTo>
                <a:close/>
              </a:path>
              <a:path w="509270" h="253365">
                <a:moveTo>
                  <a:pt x="493268" y="122555"/>
                </a:moveTo>
                <a:lnTo>
                  <a:pt x="484505" y="124841"/>
                </a:lnTo>
                <a:lnTo>
                  <a:pt x="480441" y="131699"/>
                </a:lnTo>
                <a:lnTo>
                  <a:pt x="457132" y="171733"/>
                </a:lnTo>
                <a:lnTo>
                  <a:pt x="457073" y="224663"/>
                </a:lnTo>
                <a:lnTo>
                  <a:pt x="459366" y="224663"/>
                </a:lnTo>
                <a:lnTo>
                  <a:pt x="509143" y="139319"/>
                </a:lnTo>
                <a:lnTo>
                  <a:pt x="506857" y="130556"/>
                </a:lnTo>
                <a:lnTo>
                  <a:pt x="493268" y="122555"/>
                </a:lnTo>
                <a:close/>
              </a:path>
              <a:path w="509270" h="253365">
                <a:moveTo>
                  <a:pt x="442833" y="196292"/>
                </a:moveTo>
                <a:lnTo>
                  <a:pt x="430530" y="217424"/>
                </a:lnTo>
                <a:lnTo>
                  <a:pt x="455168" y="217424"/>
                </a:lnTo>
                <a:lnTo>
                  <a:pt x="442833" y="196292"/>
                </a:lnTo>
                <a:close/>
              </a:path>
              <a:path w="509270" h="253365">
                <a:moveTo>
                  <a:pt x="457073" y="171834"/>
                </a:moveTo>
                <a:lnTo>
                  <a:pt x="442833" y="196292"/>
                </a:lnTo>
                <a:lnTo>
                  <a:pt x="455168" y="217424"/>
                </a:lnTo>
                <a:lnTo>
                  <a:pt x="457073" y="217424"/>
                </a:lnTo>
                <a:lnTo>
                  <a:pt x="457073" y="171834"/>
                </a:lnTo>
                <a:close/>
              </a:path>
              <a:path w="509270" h="253365">
                <a:moveTo>
                  <a:pt x="428498" y="126492"/>
                </a:moveTo>
                <a:lnTo>
                  <a:pt x="428557" y="171834"/>
                </a:lnTo>
                <a:lnTo>
                  <a:pt x="442833" y="196292"/>
                </a:lnTo>
                <a:lnTo>
                  <a:pt x="457073" y="171834"/>
                </a:lnTo>
                <a:lnTo>
                  <a:pt x="457073" y="140716"/>
                </a:lnTo>
                <a:lnTo>
                  <a:pt x="442849" y="140716"/>
                </a:lnTo>
                <a:lnTo>
                  <a:pt x="428498" y="126492"/>
                </a:lnTo>
                <a:close/>
              </a:path>
              <a:path w="509270" h="253365">
                <a:moveTo>
                  <a:pt x="28575" y="0"/>
                </a:moveTo>
                <a:lnTo>
                  <a:pt x="0" y="0"/>
                </a:lnTo>
                <a:lnTo>
                  <a:pt x="0" y="134366"/>
                </a:lnTo>
                <a:lnTo>
                  <a:pt x="6350" y="140716"/>
                </a:lnTo>
                <a:lnTo>
                  <a:pt x="377372" y="140716"/>
                </a:lnTo>
                <a:lnTo>
                  <a:pt x="376555" y="139319"/>
                </a:lnTo>
                <a:lnTo>
                  <a:pt x="378841" y="130556"/>
                </a:lnTo>
                <a:lnTo>
                  <a:pt x="385572" y="126492"/>
                </a:lnTo>
                <a:lnTo>
                  <a:pt x="28575" y="126492"/>
                </a:lnTo>
                <a:lnTo>
                  <a:pt x="14224" y="112141"/>
                </a:lnTo>
                <a:lnTo>
                  <a:pt x="28575" y="112141"/>
                </a:lnTo>
                <a:lnTo>
                  <a:pt x="28575" y="0"/>
                </a:lnTo>
                <a:close/>
              </a:path>
              <a:path w="509270" h="253365">
                <a:moveTo>
                  <a:pt x="457073" y="122555"/>
                </a:moveTo>
                <a:lnTo>
                  <a:pt x="392430" y="122555"/>
                </a:lnTo>
                <a:lnTo>
                  <a:pt x="401193" y="124841"/>
                </a:lnTo>
                <a:lnTo>
                  <a:pt x="405130" y="131699"/>
                </a:lnTo>
                <a:lnTo>
                  <a:pt x="410393" y="140716"/>
                </a:lnTo>
                <a:lnTo>
                  <a:pt x="428498" y="140716"/>
                </a:lnTo>
                <a:lnTo>
                  <a:pt x="428498" y="126492"/>
                </a:lnTo>
                <a:lnTo>
                  <a:pt x="457073" y="126492"/>
                </a:lnTo>
                <a:lnTo>
                  <a:pt x="457073" y="122555"/>
                </a:lnTo>
                <a:close/>
              </a:path>
              <a:path w="509270" h="253365">
                <a:moveTo>
                  <a:pt x="457073" y="126492"/>
                </a:moveTo>
                <a:lnTo>
                  <a:pt x="428498" y="126492"/>
                </a:lnTo>
                <a:lnTo>
                  <a:pt x="442849" y="140716"/>
                </a:lnTo>
                <a:lnTo>
                  <a:pt x="457073" y="140716"/>
                </a:lnTo>
                <a:lnTo>
                  <a:pt x="457073" y="126492"/>
                </a:lnTo>
                <a:close/>
              </a:path>
              <a:path w="509270" h="253365">
                <a:moveTo>
                  <a:pt x="28575" y="112141"/>
                </a:moveTo>
                <a:lnTo>
                  <a:pt x="14224" y="112141"/>
                </a:lnTo>
                <a:lnTo>
                  <a:pt x="28575" y="126492"/>
                </a:lnTo>
                <a:lnTo>
                  <a:pt x="28575" y="112141"/>
                </a:lnTo>
                <a:close/>
              </a:path>
              <a:path w="509270" h="253365">
                <a:moveTo>
                  <a:pt x="450723" y="112141"/>
                </a:moveTo>
                <a:lnTo>
                  <a:pt x="28575" y="112141"/>
                </a:lnTo>
                <a:lnTo>
                  <a:pt x="28575" y="126492"/>
                </a:lnTo>
                <a:lnTo>
                  <a:pt x="385572" y="126492"/>
                </a:lnTo>
                <a:lnTo>
                  <a:pt x="392430" y="122555"/>
                </a:lnTo>
                <a:lnTo>
                  <a:pt x="457073" y="122555"/>
                </a:lnTo>
                <a:lnTo>
                  <a:pt x="457073" y="118618"/>
                </a:lnTo>
                <a:lnTo>
                  <a:pt x="450723" y="112141"/>
                </a:lnTo>
                <a:close/>
              </a:path>
            </a:pathLst>
          </a:custGeom>
          <a:solidFill>
            <a:srgbClr val="CCC1DA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7" name="object 67"/>
          <p:cNvSpPr/>
          <p:nvPr/>
        </p:nvSpPr>
        <p:spPr>
          <a:xfrm>
            <a:off x="5306695" y="3627501"/>
            <a:ext cx="1228725" cy="424815"/>
          </a:xfrm>
          <a:custGeom>
            <a:avLst/>
            <a:gdLst/>
            <a:ahLst/>
            <a:cxnLst/>
            <a:rect l="l" t="t" r="r" b="b"/>
            <a:pathLst>
              <a:path w="1228725" h="424814">
                <a:moveTo>
                  <a:pt x="76200" y="405650"/>
                </a:moveTo>
                <a:lnTo>
                  <a:pt x="0" y="405650"/>
                </a:lnTo>
                <a:lnTo>
                  <a:pt x="0" y="424700"/>
                </a:lnTo>
                <a:lnTo>
                  <a:pt x="76200" y="424700"/>
                </a:lnTo>
                <a:lnTo>
                  <a:pt x="76200" y="405650"/>
                </a:lnTo>
                <a:close/>
              </a:path>
              <a:path w="1228725" h="424814">
                <a:moveTo>
                  <a:pt x="209550" y="405650"/>
                </a:moveTo>
                <a:lnTo>
                  <a:pt x="133350" y="405650"/>
                </a:lnTo>
                <a:lnTo>
                  <a:pt x="133350" y="424700"/>
                </a:lnTo>
                <a:lnTo>
                  <a:pt x="209550" y="424700"/>
                </a:lnTo>
                <a:lnTo>
                  <a:pt x="209550" y="405650"/>
                </a:lnTo>
                <a:close/>
              </a:path>
              <a:path w="1228725" h="424814">
                <a:moveTo>
                  <a:pt x="342900" y="405650"/>
                </a:moveTo>
                <a:lnTo>
                  <a:pt x="266700" y="405650"/>
                </a:lnTo>
                <a:lnTo>
                  <a:pt x="266700" y="424700"/>
                </a:lnTo>
                <a:lnTo>
                  <a:pt x="342900" y="424700"/>
                </a:lnTo>
                <a:lnTo>
                  <a:pt x="342900" y="405650"/>
                </a:lnTo>
                <a:close/>
              </a:path>
              <a:path w="1228725" h="424814">
                <a:moveTo>
                  <a:pt x="476250" y="405650"/>
                </a:moveTo>
                <a:lnTo>
                  <a:pt x="400050" y="405650"/>
                </a:lnTo>
                <a:lnTo>
                  <a:pt x="400050" y="424700"/>
                </a:lnTo>
                <a:lnTo>
                  <a:pt x="476250" y="424700"/>
                </a:lnTo>
                <a:lnTo>
                  <a:pt x="476250" y="405650"/>
                </a:lnTo>
                <a:close/>
              </a:path>
              <a:path w="1228725" h="424814">
                <a:moveTo>
                  <a:pt x="609600" y="405650"/>
                </a:moveTo>
                <a:lnTo>
                  <a:pt x="533400" y="405650"/>
                </a:lnTo>
                <a:lnTo>
                  <a:pt x="533400" y="424700"/>
                </a:lnTo>
                <a:lnTo>
                  <a:pt x="609600" y="424700"/>
                </a:lnTo>
                <a:lnTo>
                  <a:pt x="609600" y="405650"/>
                </a:lnTo>
                <a:close/>
              </a:path>
              <a:path w="1228725" h="424814">
                <a:moveTo>
                  <a:pt x="742950" y="405650"/>
                </a:moveTo>
                <a:lnTo>
                  <a:pt x="666750" y="405650"/>
                </a:lnTo>
                <a:lnTo>
                  <a:pt x="666750" y="424700"/>
                </a:lnTo>
                <a:lnTo>
                  <a:pt x="742950" y="424700"/>
                </a:lnTo>
                <a:lnTo>
                  <a:pt x="742950" y="405650"/>
                </a:lnTo>
                <a:close/>
              </a:path>
              <a:path w="1228725" h="424814">
                <a:moveTo>
                  <a:pt x="876300" y="405650"/>
                </a:moveTo>
                <a:lnTo>
                  <a:pt x="800100" y="405650"/>
                </a:lnTo>
                <a:lnTo>
                  <a:pt x="800100" y="424700"/>
                </a:lnTo>
                <a:lnTo>
                  <a:pt x="876300" y="424700"/>
                </a:lnTo>
                <a:lnTo>
                  <a:pt x="876300" y="405650"/>
                </a:lnTo>
                <a:close/>
              </a:path>
              <a:path w="1228725" h="424814">
                <a:moveTo>
                  <a:pt x="1009650" y="405650"/>
                </a:moveTo>
                <a:lnTo>
                  <a:pt x="933450" y="405650"/>
                </a:lnTo>
                <a:lnTo>
                  <a:pt x="933450" y="424700"/>
                </a:lnTo>
                <a:lnTo>
                  <a:pt x="1009650" y="424700"/>
                </a:lnTo>
                <a:lnTo>
                  <a:pt x="1009650" y="405650"/>
                </a:lnTo>
                <a:close/>
              </a:path>
              <a:path w="1228725" h="424814">
                <a:moveTo>
                  <a:pt x="1143000" y="405650"/>
                </a:moveTo>
                <a:lnTo>
                  <a:pt x="1066800" y="405650"/>
                </a:lnTo>
                <a:lnTo>
                  <a:pt x="1066800" y="424700"/>
                </a:lnTo>
                <a:lnTo>
                  <a:pt x="1143000" y="424700"/>
                </a:lnTo>
                <a:lnTo>
                  <a:pt x="1143000" y="405650"/>
                </a:lnTo>
                <a:close/>
              </a:path>
              <a:path w="1228725" h="424814">
                <a:moveTo>
                  <a:pt x="1182369" y="311670"/>
                </a:moveTo>
                <a:lnTo>
                  <a:pt x="1163319" y="311670"/>
                </a:lnTo>
                <a:lnTo>
                  <a:pt x="1163319" y="387870"/>
                </a:lnTo>
                <a:lnTo>
                  <a:pt x="1182369" y="387870"/>
                </a:lnTo>
                <a:lnTo>
                  <a:pt x="1182369" y="311670"/>
                </a:lnTo>
                <a:close/>
              </a:path>
              <a:path w="1228725" h="424814">
                <a:moveTo>
                  <a:pt x="1182369" y="178308"/>
                </a:moveTo>
                <a:lnTo>
                  <a:pt x="1163319" y="178308"/>
                </a:lnTo>
                <a:lnTo>
                  <a:pt x="1163319" y="254520"/>
                </a:lnTo>
                <a:lnTo>
                  <a:pt x="1182369" y="254520"/>
                </a:lnTo>
                <a:lnTo>
                  <a:pt x="1182369" y="178308"/>
                </a:lnTo>
                <a:close/>
              </a:path>
              <a:path w="1228725" h="424814">
                <a:moveTo>
                  <a:pt x="1176961" y="44958"/>
                </a:moveTo>
                <a:lnTo>
                  <a:pt x="1168728" y="44958"/>
                </a:lnTo>
                <a:lnTo>
                  <a:pt x="1163319" y="54229"/>
                </a:lnTo>
                <a:lnTo>
                  <a:pt x="1163319" y="121158"/>
                </a:lnTo>
                <a:lnTo>
                  <a:pt x="1182369" y="121158"/>
                </a:lnTo>
                <a:lnTo>
                  <a:pt x="1182369" y="54229"/>
                </a:lnTo>
                <a:lnTo>
                  <a:pt x="1176961" y="44958"/>
                </a:lnTo>
                <a:close/>
              </a:path>
              <a:path w="1228725" h="424814">
                <a:moveTo>
                  <a:pt x="1172844" y="0"/>
                </a:moveTo>
                <a:lnTo>
                  <a:pt x="1117472" y="94868"/>
                </a:lnTo>
                <a:lnTo>
                  <a:pt x="1118996" y="100711"/>
                </a:lnTo>
                <a:lnTo>
                  <a:pt x="1128140" y="106045"/>
                </a:lnTo>
                <a:lnTo>
                  <a:pt x="1133982" y="104521"/>
                </a:lnTo>
                <a:lnTo>
                  <a:pt x="1163319" y="54229"/>
                </a:lnTo>
                <a:lnTo>
                  <a:pt x="1163319" y="44958"/>
                </a:lnTo>
                <a:lnTo>
                  <a:pt x="1168728" y="44958"/>
                </a:lnTo>
                <a:lnTo>
                  <a:pt x="1172844" y="37900"/>
                </a:lnTo>
                <a:lnTo>
                  <a:pt x="1164589" y="23749"/>
                </a:lnTo>
                <a:lnTo>
                  <a:pt x="1186706" y="23749"/>
                </a:lnTo>
                <a:lnTo>
                  <a:pt x="1172844" y="0"/>
                </a:lnTo>
                <a:close/>
              </a:path>
              <a:path w="1228725" h="424814">
                <a:moveTo>
                  <a:pt x="1199086" y="44958"/>
                </a:moveTo>
                <a:lnTo>
                  <a:pt x="1182369" y="44958"/>
                </a:lnTo>
                <a:lnTo>
                  <a:pt x="1182370" y="54229"/>
                </a:lnTo>
                <a:lnTo>
                  <a:pt x="1211706" y="104521"/>
                </a:lnTo>
                <a:lnTo>
                  <a:pt x="1217549" y="106045"/>
                </a:lnTo>
                <a:lnTo>
                  <a:pt x="1226693" y="100711"/>
                </a:lnTo>
                <a:lnTo>
                  <a:pt x="1228216" y="94868"/>
                </a:lnTo>
                <a:lnTo>
                  <a:pt x="1199086" y="44958"/>
                </a:lnTo>
                <a:close/>
              </a:path>
              <a:path w="1228725" h="424814">
                <a:moveTo>
                  <a:pt x="1168728" y="44958"/>
                </a:moveTo>
                <a:lnTo>
                  <a:pt x="1163319" y="44958"/>
                </a:lnTo>
                <a:lnTo>
                  <a:pt x="1163319" y="54229"/>
                </a:lnTo>
                <a:lnTo>
                  <a:pt x="1168728" y="44958"/>
                </a:lnTo>
                <a:close/>
              </a:path>
              <a:path w="1228725" h="424814">
                <a:moveTo>
                  <a:pt x="1186706" y="23749"/>
                </a:moveTo>
                <a:lnTo>
                  <a:pt x="1181100" y="23749"/>
                </a:lnTo>
                <a:lnTo>
                  <a:pt x="1172844" y="37900"/>
                </a:lnTo>
                <a:lnTo>
                  <a:pt x="1182370" y="54229"/>
                </a:lnTo>
                <a:lnTo>
                  <a:pt x="1182369" y="44958"/>
                </a:lnTo>
                <a:lnTo>
                  <a:pt x="1199086" y="44958"/>
                </a:lnTo>
                <a:lnTo>
                  <a:pt x="1186706" y="23749"/>
                </a:lnTo>
                <a:close/>
              </a:path>
              <a:path w="1228725" h="424814">
                <a:moveTo>
                  <a:pt x="1181100" y="23749"/>
                </a:moveTo>
                <a:lnTo>
                  <a:pt x="1164589" y="23749"/>
                </a:lnTo>
                <a:lnTo>
                  <a:pt x="1172844" y="37900"/>
                </a:lnTo>
                <a:lnTo>
                  <a:pt x="1181100" y="23749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8" name="object 68"/>
          <p:cNvSpPr/>
          <p:nvPr/>
        </p:nvSpPr>
        <p:spPr>
          <a:xfrm>
            <a:off x="2680335" y="2607817"/>
            <a:ext cx="723265" cy="132715"/>
          </a:xfrm>
          <a:custGeom>
            <a:avLst/>
            <a:gdLst/>
            <a:ahLst/>
            <a:cxnLst/>
            <a:rect l="l" t="t" r="r" b="b"/>
            <a:pathLst>
              <a:path w="723264" h="132714">
                <a:moveTo>
                  <a:pt x="698659" y="51943"/>
                </a:moveTo>
                <a:lnTo>
                  <a:pt x="694943" y="51943"/>
                </a:lnTo>
                <a:lnTo>
                  <a:pt x="694943" y="80518"/>
                </a:lnTo>
                <a:lnTo>
                  <a:pt x="642198" y="80537"/>
                </a:lnTo>
                <a:lnTo>
                  <a:pt x="595122" y="107950"/>
                </a:lnTo>
                <a:lnTo>
                  <a:pt x="592836" y="116712"/>
                </a:lnTo>
                <a:lnTo>
                  <a:pt x="596900" y="123570"/>
                </a:lnTo>
                <a:lnTo>
                  <a:pt x="600837" y="130301"/>
                </a:lnTo>
                <a:lnTo>
                  <a:pt x="609600" y="132587"/>
                </a:lnTo>
                <a:lnTo>
                  <a:pt x="723264" y="66293"/>
                </a:lnTo>
                <a:lnTo>
                  <a:pt x="698659" y="51943"/>
                </a:lnTo>
                <a:close/>
              </a:path>
              <a:path w="723264" h="132714">
                <a:moveTo>
                  <a:pt x="641931" y="51962"/>
                </a:moveTo>
                <a:lnTo>
                  <a:pt x="0" y="52196"/>
                </a:lnTo>
                <a:lnTo>
                  <a:pt x="0" y="80771"/>
                </a:lnTo>
                <a:lnTo>
                  <a:pt x="642198" y="80537"/>
                </a:lnTo>
                <a:lnTo>
                  <a:pt x="666573" y="66309"/>
                </a:lnTo>
                <a:lnTo>
                  <a:pt x="641931" y="51962"/>
                </a:lnTo>
                <a:close/>
              </a:path>
              <a:path w="723264" h="132714">
                <a:moveTo>
                  <a:pt x="666573" y="66309"/>
                </a:moveTo>
                <a:lnTo>
                  <a:pt x="642198" y="80537"/>
                </a:lnTo>
                <a:lnTo>
                  <a:pt x="694943" y="80518"/>
                </a:lnTo>
                <a:lnTo>
                  <a:pt x="694943" y="78612"/>
                </a:lnTo>
                <a:lnTo>
                  <a:pt x="687704" y="78612"/>
                </a:lnTo>
                <a:lnTo>
                  <a:pt x="666573" y="66309"/>
                </a:lnTo>
                <a:close/>
              </a:path>
              <a:path w="723264" h="132714">
                <a:moveTo>
                  <a:pt x="687704" y="53975"/>
                </a:moveTo>
                <a:lnTo>
                  <a:pt x="666573" y="66309"/>
                </a:lnTo>
                <a:lnTo>
                  <a:pt x="687704" y="78612"/>
                </a:lnTo>
                <a:lnTo>
                  <a:pt x="687704" y="53975"/>
                </a:lnTo>
                <a:close/>
              </a:path>
              <a:path w="723264" h="132714">
                <a:moveTo>
                  <a:pt x="694943" y="53975"/>
                </a:moveTo>
                <a:lnTo>
                  <a:pt x="687704" y="53975"/>
                </a:lnTo>
                <a:lnTo>
                  <a:pt x="687704" y="78612"/>
                </a:lnTo>
                <a:lnTo>
                  <a:pt x="694943" y="78612"/>
                </a:lnTo>
                <a:lnTo>
                  <a:pt x="694943" y="53975"/>
                </a:lnTo>
                <a:close/>
              </a:path>
              <a:path w="723264" h="132714">
                <a:moveTo>
                  <a:pt x="694943" y="51943"/>
                </a:moveTo>
                <a:lnTo>
                  <a:pt x="641931" y="51962"/>
                </a:lnTo>
                <a:lnTo>
                  <a:pt x="666573" y="66309"/>
                </a:lnTo>
                <a:lnTo>
                  <a:pt x="687704" y="53975"/>
                </a:lnTo>
                <a:lnTo>
                  <a:pt x="694943" y="53975"/>
                </a:lnTo>
                <a:lnTo>
                  <a:pt x="694943" y="51943"/>
                </a:lnTo>
                <a:close/>
              </a:path>
              <a:path w="723264" h="132714">
                <a:moveTo>
                  <a:pt x="609600" y="0"/>
                </a:moveTo>
                <a:lnTo>
                  <a:pt x="600837" y="2286"/>
                </a:lnTo>
                <a:lnTo>
                  <a:pt x="596773" y="9143"/>
                </a:lnTo>
                <a:lnTo>
                  <a:pt x="592836" y="15875"/>
                </a:lnTo>
                <a:lnTo>
                  <a:pt x="595122" y="24637"/>
                </a:lnTo>
                <a:lnTo>
                  <a:pt x="601979" y="28701"/>
                </a:lnTo>
                <a:lnTo>
                  <a:pt x="641931" y="51962"/>
                </a:lnTo>
                <a:lnTo>
                  <a:pt x="698659" y="51943"/>
                </a:lnTo>
                <a:lnTo>
                  <a:pt x="609600" y="0"/>
                </a:lnTo>
                <a:close/>
              </a:path>
            </a:pathLst>
          </a:custGeom>
          <a:solidFill>
            <a:srgbClr val="CCC1DA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9" name="object 69"/>
          <p:cNvSpPr/>
          <p:nvPr/>
        </p:nvSpPr>
        <p:spPr>
          <a:xfrm>
            <a:off x="3140964" y="3130930"/>
            <a:ext cx="716280" cy="543560"/>
          </a:xfrm>
          <a:custGeom>
            <a:avLst/>
            <a:gdLst/>
            <a:ahLst/>
            <a:cxnLst/>
            <a:rect l="l" t="t" r="r" b="b"/>
            <a:pathLst>
              <a:path w="716279" h="543560">
                <a:moveTo>
                  <a:pt x="632228" y="49911"/>
                </a:moveTo>
                <a:lnTo>
                  <a:pt x="6350" y="49911"/>
                </a:lnTo>
                <a:lnTo>
                  <a:pt x="0" y="56387"/>
                </a:lnTo>
                <a:lnTo>
                  <a:pt x="0" y="543179"/>
                </a:lnTo>
                <a:lnTo>
                  <a:pt x="28575" y="543179"/>
                </a:lnTo>
                <a:lnTo>
                  <a:pt x="28575" y="78486"/>
                </a:lnTo>
                <a:lnTo>
                  <a:pt x="14350" y="78486"/>
                </a:lnTo>
                <a:lnTo>
                  <a:pt x="28575" y="64262"/>
                </a:lnTo>
                <a:lnTo>
                  <a:pt x="658265" y="64262"/>
                </a:lnTo>
                <a:lnTo>
                  <a:pt x="632228" y="49911"/>
                </a:lnTo>
                <a:close/>
              </a:path>
              <a:path w="716279" h="543560">
                <a:moveTo>
                  <a:pt x="659412" y="64893"/>
                </a:moveTo>
                <a:lnTo>
                  <a:pt x="595757" y="104139"/>
                </a:lnTo>
                <a:lnTo>
                  <a:pt x="589026" y="108204"/>
                </a:lnTo>
                <a:lnTo>
                  <a:pt x="586866" y="116967"/>
                </a:lnTo>
                <a:lnTo>
                  <a:pt x="591058" y="123698"/>
                </a:lnTo>
                <a:lnTo>
                  <a:pt x="595122" y="130429"/>
                </a:lnTo>
                <a:lnTo>
                  <a:pt x="604012" y="132587"/>
                </a:lnTo>
                <a:lnTo>
                  <a:pt x="691714" y="78486"/>
                </a:lnTo>
                <a:lnTo>
                  <a:pt x="687705" y="78486"/>
                </a:lnTo>
                <a:lnTo>
                  <a:pt x="687705" y="76707"/>
                </a:lnTo>
                <a:lnTo>
                  <a:pt x="680847" y="76707"/>
                </a:lnTo>
                <a:lnTo>
                  <a:pt x="659412" y="64893"/>
                </a:lnTo>
                <a:close/>
              </a:path>
              <a:path w="716279" h="543560">
                <a:moveTo>
                  <a:pt x="28575" y="64262"/>
                </a:moveTo>
                <a:lnTo>
                  <a:pt x="14350" y="78486"/>
                </a:lnTo>
                <a:lnTo>
                  <a:pt x="28575" y="78486"/>
                </a:lnTo>
                <a:lnTo>
                  <a:pt x="28575" y="64262"/>
                </a:lnTo>
                <a:close/>
              </a:path>
              <a:path w="716279" h="543560">
                <a:moveTo>
                  <a:pt x="658265" y="64262"/>
                </a:moveTo>
                <a:lnTo>
                  <a:pt x="28575" y="64262"/>
                </a:lnTo>
                <a:lnTo>
                  <a:pt x="28575" y="78486"/>
                </a:lnTo>
                <a:lnTo>
                  <a:pt x="637366" y="78486"/>
                </a:lnTo>
                <a:lnTo>
                  <a:pt x="659412" y="64893"/>
                </a:lnTo>
                <a:lnTo>
                  <a:pt x="658265" y="64262"/>
                </a:lnTo>
                <a:close/>
              </a:path>
              <a:path w="716279" h="543560">
                <a:moveTo>
                  <a:pt x="691363" y="49911"/>
                </a:moveTo>
                <a:lnTo>
                  <a:pt x="687705" y="49911"/>
                </a:lnTo>
                <a:lnTo>
                  <a:pt x="687705" y="78486"/>
                </a:lnTo>
                <a:lnTo>
                  <a:pt x="691714" y="78486"/>
                </a:lnTo>
                <a:lnTo>
                  <a:pt x="716026" y="63500"/>
                </a:lnTo>
                <a:lnTo>
                  <a:pt x="691363" y="49911"/>
                </a:lnTo>
                <a:close/>
              </a:path>
              <a:path w="716279" h="543560">
                <a:moveTo>
                  <a:pt x="680212" y="52069"/>
                </a:moveTo>
                <a:lnTo>
                  <a:pt x="659412" y="64893"/>
                </a:lnTo>
                <a:lnTo>
                  <a:pt x="680847" y="76707"/>
                </a:lnTo>
                <a:lnTo>
                  <a:pt x="680212" y="52069"/>
                </a:lnTo>
                <a:close/>
              </a:path>
              <a:path w="716279" h="543560">
                <a:moveTo>
                  <a:pt x="687705" y="52069"/>
                </a:moveTo>
                <a:lnTo>
                  <a:pt x="680212" y="52069"/>
                </a:lnTo>
                <a:lnTo>
                  <a:pt x="680847" y="76707"/>
                </a:lnTo>
                <a:lnTo>
                  <a:pt x="687705" y="76707"/>
                </a:lnTo>
                <a:lnTo>
                  <a:pt x="687705" y="52069"/>
                </a:lnTo>
                <a:close/>
              </a:path>
              <a:path w="716279" h="543560">
                <a:moveTo>
                  <a:pt x="600837" y="0"/>
                </a:moveTo>
                <a:lnTo>
                  <a:pt x="592074" y="2412"/>
                </a:lnTo>
                <a:lnTo>
                  <a:pt x="588263" y="9398"/>
                </a:lnTo>
                <a:lnTo>
                  <a:pt x="584453" y="16256"/>
                </a:lnTo>
                <a:lnTo>
                  <a:pt x="586994" y="25018"/>
                </a:lnTo>
                <a:lnTo>
                  <a:pt x="659412" y="64893"/>
                </a:lnTo>
                <a:lnTo>
                  <a:pt x="680212" y="52069"/>
                </a:lnTo>
                <a:lnTo>
                  <a:pt x="687705" y="52069"/>
                </a:lnTo>
                <a:lnTo>
                  <a:pt x="687705" y="49911"/>
                </a:lnTo>
                <a:lnTo>
                  <a:pt x="691363" y="49911"/>
                </a:lnTo>
                <a:lnTo>
                  <a:pt x="600837" y="0"/>
                </a:lnTo>
                <a:close/>
              </a:path>
            </a:pathLst>
          </a:custGeom>
          <a:solidFill>
            <a:srgbClr val="CCC1DA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0" name="object 70"/>
          <p:cNvSpPr/>
          <p:nvPr/>
        </p:nvSpPr>
        <p:spPr>
          <a:xfrm>
            <a:off x="5136515" y="3059176"/>
            <a:ext cx="846455" cy="353060"/>
          </a:xfrm>
          <a:custGeom>
            <a:avLst/>
            <a:gdLst/>
            <a:ahLst/>
            <a:cxnLst/>
            <a:rect l="l" t="t" r="r" b="b"/>
            <a:pathLst>
              <a:path w="846454" h="353060">
                <a:moveTo>
                  <a:pt x="789636" y="286750"/>
                </a:moveTo>
                <a:lnTo>
                  <a:pt x="725043" y="324357"/>
                </a:lnTo>
                <a:lnTo>
                  <a:pt x="718185" y="328422"/>
                </a:lnTo>
                <a:lnTo>
                  <a:pt x="715899" y="337185"/>
                </a:lnTo>
                <a:lnTo>
                  <a:pt x="719836" y="343916"/>
                </a:lnTo>
                <a:lnTo>
                  <a:pt x="723773" y="350774"/>
                </a:lnTo>
                <a:lnTo>
                  <a:pt x="732536" y="353060"/>
                </a:lnTo>
                <a:lnTo>
                  <a:pt x="821935" y="300990"/>
                </a:lnTo>
                <a:lnTo>
                  <a:pt x="817880" y="300990"/>
                </a:lnTo>
                <a:lnTo>
                  <a:pt x="817880" y="299085"/>
                </a:lnTo>
                <a:lnTo>
                  <a:pt x="810768" y="299085"/>
                </a:lnTo>
                <a:lnTo>
                  <a:pt x="789636" y="286750"/>
                </a:lnTo>
                <a:close/>
              </a:path>
              <a:path w="846454" h="353060">
                <a:moveTo>
                  <a:pt x="28575" y="0"/>
                </a:moveTo>
                <a:lnTo>
                  <a:pt x="0" y="0"/>
                </a:lnTo>
                <a:lnTo>
                  <a:pt x="0" y="294640"/>
                </a:lnTo>
                <a:lnTo>
                  <a:pt x="6350" y="300990"/>
                </a:lnTo>
                <a:lnTo>
                  <a:pt x="765178" y="300990"/>
                </a:lnTo>
                <a:lnTo>
                  <a:pt x="789609" y="286766"/>
                </a:lnTo>
                <a:lnTo>
                  <a:pt x="28575" y="286766"/>
                </a:lnTo>
                <a:lnTo>
                  <a:pt x="14224" y="272415"/>
                </a:lnTo>
                <a:lnTo>
                  <a:pt x="28575" y="272415"/>
                </a:lnTo>
                <a:lnTo>
                  <a:pt x="28575" y="0"/>
                </a:lnTo>
                <a:close/>
              </a:path>
              <a:path w="846454" h="353060">
                <a:moveTo>
                  <a:pt x="821717" y="272415"/>
                </a:moveTo>
                <a:lnTo>
                  <a:pt x="817880" y="272415"/>
                </a:lnTo>
                <a:lnTo>
                  <a:pt x="817880" y="300990"/>
                </a:lnTo>
                <a:lnTo>
                  <a:pt x="821935" y="300990"/>
                </a:lnTo>
                <a:lnTo>
                  <a:pt x="846327" y="286766"/>
                </a:lnTo>
                <a:lnTo>
                  <a:pt x="821717" y="272415"/>
                </a:lnTo>
                <a:close/>
              </a:path>
              <a:path w="846454" h="353060">
                <a:moveTo>
                  <a:pt x="810768" y="274447"/>
                </a:moveTo>
                <a:lnTo>
                  <a:pt x="789636" y="286750"/>
                </a:lnTo>
                <a:lnTo>
                  <a:pt x="810768" y="299085"/>
                </a:lnTo>
                <a:lnTo>
                  <a:pt x="810768" y="274447"/>
                </a:lnTo>
                <a:close/>
              </a:path>
              <a:path w="846454" h="353060">
                <a:moveTo>
                  <a:pt x="817880" y="274447"/>
                </a:moveTo>
                <a:lnTo>
                  <a:pt x="810768" y="274447"/>
                </a:lnTo>
                <a:lnTo>
                  <a:pt x="810768" y="299085"/>
                </a:lnTo>
                <a:lnTo>
                  <a:pt x="817880" y="299085"/>
                </a:lnTo>
                <a:lnTo>
                  <a:pt x="817880" y="274447"/>
                </a:lnTo>
                <a:close/>
              </a:path>
              <a:path w="846454" h="353060">
                <a:moveTo>
                  <a:pt x="28575" y="272415"/>
                </a:moveTo>
                <a:lnTo>
                  <a:pt x="14224" y="272415"/>
                </a:lnTo>
                <a:lnTo>
                  <a:pt x="28575" y="286766"/>
                </a:lnTo>
                <a:lnTo>
                  <a:pt x="28575" y="272415"/>
                </a:lnTo>
                <a:close/>
              </a:path>
              <a:path w="846454" h="353060">
                <a:moveTo>
                  <a:pt x="765077" y="272415"/>
                </a:moveTo>
                <a:lnTo>
                  <a:pt x="28575" y="272415"/>
                </a:lnTo>
                <a:lnTo>
                  <a:pt x="28575" y="286766"/>
                </a:lnTo>
                <a:lnTo>
                  <a:pt x="789609" y="286766"/>
                </a:lnTo>
                <a:lnTo>
                  <a:pt x="765077" y="272415"/>
                </a:lnTo>
                <a:close/>
              </a:path>
              <a:path w="846454" h="353060">
                <a:moveTo>
                  <a:pt x="732536" y="220472"/>
                </a:moveTo>
                <a:lnTo>
                  <a:pt x="723773" y="222757"/>
                </a:lnTo>
                <a:lnTo>
                  <a:pt x="719836" y="229488"/>
                </a:lnTo>
                <a:lnTo>
                  <a:pt x="715899" y="236347"/>
                </a:lnTo>
                <a:lnTo>
                  <a:pt x="718185" y="245110"/>
                </a:lnTo>
                <a:lnTo>
                  <a:pt x="789636" y="286750"/>
                </a:lnTo>
                <a:lnTo>
                  <a:pt x="810768" y="274447"/>
                </a:lnTo>
                <a:lnTo>
                  <a:pt x="817880" y="274447"/>
                </a:lnTo>
                <a:lnTo>
                  <a:pt x="817880" y="272415"/>
                </a:lnTo>
                <a:lnTo>
                  <a:pt x="821717" y="272415"/>
                </a:lnTo>
                <a:lnTo>
                  <a:pt x="732536" y="220472"/>
                </a:lnTo>
                <a:close/>
              </a:path>
            </a:pathLst>
          </a:custGeom>
          <a:solidFill>
            <a:srgbClr val="CCC1DA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71" name="object 71"/>
          <p:cNvPicPr/>
          <p:nvPr/>
        </p:nvPicPr>
        <p:blipFill>
          <a:blip r:embed="rId33" cstate="print"/>
          <a:stretch>
            <a:fillRect/>
          </a:stretch>
        </p:blipFill>
        <p:spPr>
          <a:xfrm>
            <a:off x="3410077" y="911986"/>
            <a:ext cx="195072" cy="150875"/>
          </a:xfrm>
          <a:prstGeom prst="rect">
            <a:avLst/>
          </a:prstGeom>
        </p:spPr>
      </p:pic>
      <p:pic>
        <p:nvPicPr>
          <p:cNvPr id="72" name="object 72"/>
          <p:cNvPicPr/>
          <p:nvPr/>
        </p:nvPicPr>
        <p:blipFill>
          <a:blip r:embed="rId34" cstate="print"/>
          <a:stretch>
            <a:fillRect/>
          </a:stretch>
        </p:blipFill>
        <p:spPr>
          <a:xfrm>
            <a:off x="6045961" y="1141806"/>
            <a:ext cx="195072" cy="151180"/>
          </a:xfrm>
          <a:prstGeom prst="rect">
            <a:avLst/>
          </a:prstGeom>
        </p:spPr>
      </p:pic>
      <p:pic>
        <p:nvPicPr>
          <p:cNvPr id="73" name="object 73"/>
          <p:cNvPicPr/>
          <p:nvPr/>
        </p:nvPicPr>
        <p:blipFill>
          <a:blip r:embed="rId35" cstate="print"/>
          <a:stretch>
            <a:fillRect/>
          </a:stretch>
        </p:blipFill>
        <p:spPr>
          <a:xfrm>
            <a:off x="1695576" y="2431414"/>
            <a:ext cx="195072" cy="150875"/>
          </a:xfrm>
          <a:prstGeom prst="rect">
            <a:avLst/>
          </a:prstGeom>
        </p:spPr>
      </p:pic>
      <p:pic>
        <p:nvPicPr>
          <p:cNvPr id="74" name="object 74"/>
          <p:cNvPicPr/>
          <p:nvPr/>
        </p:nvPicPr>
        <p:blipFill>
          <a:blip r:embed="rId36" cstate="print"/>
          <a:stretch>
            <a:fillRect/>
          </a:stretch>
        </p:blipFill>
        <p:spPr>
          <a:xfrm>
            <a:off x="2604516" y="3652139"/>
            <a:ext cx="207263" cy="150875"/>
          </a:xfrm>
          <a:prstGeom prst="rect">
            <a:avLst/>
          </a:prstGeom>
        </p:spPr>
      </p:pic>
      <p:grpSp>
        <p:nvGrpSpPr>
          <p:cNvPr id="75" name="object 75"/>
          <p:cNvGrpSpPr/>
          <p:nvPr/>
        </p:nvGrpSpPr>
        <p:grpSpPr>
          <a:xfrm>
            <a:off x="6988047" y="1864207"/>
            <a:ext cx="583565" cy="259079"/>
            <a:chOff x="6988047" y="1864207"/>
            <a:chExt cx="583565" cy="259079"/>
          </a:xfrm>
        </p:grpSpPr>
        <p:sp>
          <p:nvSpPr>
            <p:cNvPr id="76" name="object 76"/>
            <p:cNvSpPr/>
            <p:nvPr/>
          </p:nvSpPr>
          <p:spPr>
            <a:xfrm>
              <a:off x="6994397" y="1870557"/>
              <a:ext cx="570865" cy="246379"/>
            </a:xfrm>
            <a:custGeom>
              <a:avLst/>
              <a:gdLst/>
              <a:ahLst/>
              <a:cxnLst/>
              <a:rect l="l" t="t" r="r" b="b"/>
              <a:pathLst>
                <a:path w="570865" h="246380">
                  <a:moveTo>
                    <a:pt x="570255" y="0"/>
                  </a:moveTo>
                  <a:lnTo>
                    <a:pt x="0" y="0"/>
                  </a:lnTo>
                  <a:lnTo>
                    <a:pt x="0" y="245897"/>
                  </a:lnTo>
                  <a:lnTo>
                    <a:pt x="570255" y="245897"/>
                  </a:lnTo>
                  <a:lnTo>
                    <a:pt x="57025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7" name="object 77"/>
            <p:cNvSpPr/>
            <p:nvPr/>
          </p:nvSpPr>
          <p:spPr>
            <a:xfrm>
              <a:off x="6994397" y="1870557"/>
              <a:ext cx="570865" cy="246379"/>
            </a:xfrm>
            <a:custGeom>
              <a:avLst/>
              <a:gdLst/>
              <a:ahLst/>
              <a:cxnLst/>
              <a:rect l="l" t="t" r="r" b="b"/>
              <a:pathLst>
                <a:path w="570865" h="246380">
                  <a:moveTo>
                    <a:pt x="0" y="245897"/>
                  </a:moveTo>
                  <a:lnTo>
                    <a:pt x="570255" y="245897"/>
                  </a:lnTo>
                  <a:lnTo>
                    <a:pt x="570255" y="0"/>
                  </a:lnTo>
                  <a:lnTo>
                    <a:pt x="0" y="0"/>
                  </a:lnTo>
                  <a:lnTo>
                    <a:pt x="0" y="245897"/>
                  </a:lnTo>
                  <a:close/>
                </a:path>
              </a:pathLst>
            </a:custGeom>
            <a:ln w="12700">
              <a:solidFill>
                <a:srgbClr val="1F487C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78" name="object 78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7322565" y="1916683"/>
              <a:ext cx="172161" cy="156210"/>
            </a:xfrm>
            <a:prstGeom prst="rect">
              <a:avLst/>
            </a:prstGeom>
          </p:spPr>
        </p:pic>
        <p:sp>
          <p:nvSpPr>
            <p:cNvPr id="79" name="object 79"/>
            <p:cNvSpPr/>
            <p:nvPr/>
          </p:nvSpPr>
          <p:spPr>
            <a:xfrm>
              <a:off x="7067803" y="1911857"/>
              <a:ext cx="431800" cy="194945"/>
            </a:xfrm>
            <a:custGeom>
              <a:avLst/>
              <a:gdLst/>
              <a:ahLst/>
              <a:cxnLst/>
              <a:rect l="l" t="t" r="r" b="b"/>
              <a:pathLst>
                <a:path w="431800" h="194944">
                  <a:moveTo>
                    <a:pt x="249936" y="165735"/>
                  </a:moveTo>
                  <a:lnTo>
                    <a:pt x="431622" y="165735"/>
                  </a:lnTo>
                  <a:lnTo>
                    <a:pt x="431622" y="0"/>
                  </a:lnTo>
                  <a:lnTo>
                    <a:pt x="249936" y="0"/>
                  </a:lnTo>
                  <a:lnTo>
                    <a:pt x="249936" y="165735"/>
                  </a:lnTo>
                  <a:close/>
                </a:path>
                <a:path w="431800" h="194944">
                  <a:moveTo>
                    <a:pt x="0" y="194437"/>
                  </a:moveTo>
                  <a:lnTo>
                    <a:pt x="190220" y="194437"/>
                  </a:lnTo>
                  <a:lnTo>
                    <a:pt x="190220" y="4876"/>
                  </a:lnTo>
                  <a:lnTo>
                    <a:pt x="0" y="4876"/>
                  </a:lnTo>
                  <a:lnTo>
                    <a:pt x="0" y="194437"/>
                  </a:lnTo>
                  <a:close/>
                </a:path>
              </a:pathLst>
            </a:custGeom>
            <a:ln w="9525">
              <a:solidFill>
                <a:srgbClr val="1F487C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80" name="object 80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7160386" y="1970531"/>
              <a:ext cx="164592" cy="112775"/>
            </a:xfrm>
            <a:prstGeom prst="rect">
              <a:avLst/>
            </a:prstGeom>
          </p:spPr>
        </p:pic>
      </p:grpSp>
      <p:sp>
        <p:nvSpPr>
          <p:cNvPr id="81" name="object 81"/>
          <p:cNvSpPr/>
          <p:nvPr/>
        </p:nvSpPr>
        <p:spPr>
          <a:xfrm>
            <a:off x="5393816" y="2230247"/>
            <a:ext cx="934085" cy="575310"/>
          </a:xfrm>
          <a:custGeom>
            <a:avLst/>
            <a:gdLst/>
            <a:ahLst/>
            <a:cxnLst/>
            <a:rect l="l" t="t" r="r" b="b"/>
            <a:pathLst>
              <a:path w="934085" h="575310">
                <a:moveTo>
                  <a:pt x="645160" y="546353"/>
                </a:moveTo>
                <a:lnTo>
                  <a:pt x="0" y="546353"/>
                </a:lnTo>
                <a:lnTo>
                  <a:pt x="0" y="574928"/>
                </a:lnTo>
                <a:lnTo>
                  <a:pt x="667258" y="574928"/>
                </a:lnTo>
                <a:lnTo>
                  <a:pt x="673735" y="568451"/>
                </a:lnTo>
                <a:lnTo>
                  <a:pt x="673735" y="560577"/>
                </a:lnTo>
                <a:lnTo>
                  <a:pt x="645160" y="560577"/>
                </a:lnTo>
                <a:lnTo>
                  <a:pt x="645160" y="546353"/>
                </a:lnTo>
                <a:close/>
              </a:path>
              <a:path w="934085" h="575310">
                <a:moveTo>
                  <a:pt x="852326" y="52069"/>
                </a:moveTo>
                <a:lnTo>
                  <a:pt x="651510" y="52069"/>
                </a:lnTo>
                <a:lnTo>
                  <a:pt x="645160" y="58546"/>
                </a:lnTo>
                <a:lnTo>
                  <a:pt x="645160" y="560577"/>
                </a:lnTo>
                <a:lnTo>
                  <a:pt x="659384" y="546353"/>
                </a:lnTo>
                <a:lnTo>
                  <a:pt x="673735" y="546353"/>
                </a:lnTo>
                <a:lnTo>
                  <a:pt x="673735" y="80644"/>
                </a:lnTo>
                <a:lnTo>
                  <a:pt x="659384" y="80644"/>
                </a:lnTo>
                <a:lnTo>
                  <a:pt x="673735" y="66420"/>
                </a:lnTo>
                <a:lnTo>
                  <a:pt x="876858" y="66420"/>
                </a:lnTo>
                <a:lnTo>
                  <a:pt x="852326" y="52069"/>
                </a:lnTo>
                <a:close/>
              </a:path>
              <a:path w="934085" h="575310">
                <a:moveTo>
                  <a:pt x="673735" y="546353"/>
                </a:moveTo>
                <a:lnTo>
                  <a:pt x="659384" y="546353"/>
                </a:lnTo>
                <a:lnTo>
                  <a:pt x="645160" y="560577"/>
                </a:lnTo>
                <a:lnTo>
                  <a:pt x="673735" y="560577"/>
                </a:lnTo>
                <a:lnTo>
                  <a:pt x="673735" y="546353"/>
                </a:lnTo>
                <a:close/>
              </a:path>
              <a:path w="934085" h="575310">
                <a:moveTo>
                  <a:pt x="876885" y="66405"/>
                </a:moveTo>
                <a:lnTo>
                  <a:pt x="812292" y="104012"/>
                </a:lnTo>
                <a:lnTo>
                  <a:pt x="805434" y="108076"/>
                </a:lnTo>
                <a:lnTo>
                  <a:pt x="803148" y="116712"/>
                </a:lnTo>
                <a:lnTo>
                  <a:pt x="811022" y="130428"/>
                </a:lnTo>
                <a:lnTo>
                  <a:pt x="819785" y="132714"/>
                </a:lnTo>
                <a:lnTo>
                  <a:pt x="909184" y="80644"/>
                </a:lnTo>
                <a:lnTo>
                  <a:pt x="905129" y="80644"/>
                </a:lnTo>
                <a:lnTo>
                  <a:pt x="905129" y="78739"/>
                </a:lnTo>
                <a:lnTo>
                  <a:pt x="898017" y="78739"/>
                </a:lnTo>
                <a:lnTo>
                  <a:pt x="876885" y="66405"/>
                </a:lnTo>
                <a:close/>
              </a:path>
              <a:path w="934085" h="575310">
                <a:moveTo>
                  <a:pt x="673735" y="66420"/>
                </a:moveTo>
                <a:lnTo>
                  <a:pt x="659384" y="80644"/>
                </a:lnTo>
                <a:lnTo>
                  <a:pt x="673735" y="80644"/>
                </a:lnTo>
                <a:lnTo>
                  <a:pt x="673735" y="66420"/>
                </a:lnTo>
                <a:close/>
              </a:path>
              <a:path w="934085" h="575310">
                <a:moveTo>
                  <a:pt x="876858" y="66420"/>
                </a:moveTo>
                <a:lnTo>
                  <a:pt x="673735" y="66420"/>
                </a:lnTo>
                <a:lnTo>
                  <a:pt x="673735" y="80644"/>
                </a:lnTo>
                <a:lnTo>
                  <a:pt x="852427" y="80644"/>
                </a:lnTo>
                <a:lnTo>
                  <a:pt x="876858" y="66420"/>
                </a:lnTo>
                <a:close/>
              </a:path>
              <a:path w="934085" h="575310">
                <a:moveTo>
                  <a:pt x="908966" y="52069"/>
                </a:moveTo>
                <a:lnTo>
                  <a:pt x="905129" y="52069"/>
                </a:lnTo>
                <a:lnTo>
                  <a:pt x="905129" y="80644"/>
                </a:lnTo>
                <a:lnTo>
                  <a:pt x="909184" y="80644"/>
                </a:lnTo>
                <a:lnTo>
                  <a:pt x="933577" y="66420"/>
                </a:lnTo>
                <a:lnTo>
                  <a:pt x="908966" y="52069"/>
                </a:lnTo>
                <a:close/>
              </a:path>
              <a:path w="934085" h="575310">
                <a:moveTo>
                  <a:pt x="898017" y="54101"/>
                </a:moveTo>
                <a:lnTo>
                  <a:pt x="876885" y="66405"/>
                </a:lnTo>
                <a:lnTo>
                  <a:pt x="898017" y="78739"/>
                </a:lnTo>
                <a:lnTo>
                  <a:pt x="898017" y="54101"/>
                </a:lnTo>
                <a:close/>
              </a:path>
              <a:path w="934085" h="575310">
                <a:moveTo>
                  <a:pt x="905129" y="54101"/>
                </a:moveTo>
                <a:lnTo>
                  <a:pt x="898017" y="54101"/>
                </a:lnTo>
                <a:lnTo>
                  <a:pt x="898017" y="78739"/>
                </a:lnTo>
                <a:lnTo>
                  <a:pt x="905129" y="78739"/>
                </a:lnTo>
                <a:lnTo>
                  <a:pt x="905129" y="54101"/>
                </a:lnTo>
                <a:close/>
              </a:path>
              <a:path w="934085" h="575310">
                <a:moveTo>
                  <a:pt x="819785" y="0"/>
                </a:moveTo>
                <a:lnTo>
                  <a:pt x="811022" y="2412"/>
                </a:lnTo>
                <a:lnTo>
                  <a:pt x="807085" y="9143"/>
                </a:lnTo>
                <a:lnTo>
                  <a:pt x="803148" y="16001"/>
                </a:lnTo>
                <a:lnTo>
                  <a:pt x="805434" y="24764"/>
                </a:lnTo>
                <a:lnTo>
                  <a:pt x="876885" y="66405"/>
                </a:lnTo>
                <a:lnTo>
                  <a:pt x="898017" y="54101"/>
                </a:lnTo>
                <a:lnTo>
                  <a:pt x="905129" y="54101"/>
                </a:lnTo>
                <a:lnTo>
                  <a:pt x="905129" y="52069"/>
                </a:lnTo>
                <a:lnTo>
                  <a:pt x="908966" y="52069"/>
                </a:lnTo>
                <a:lnTo>
                  <a:pt x="819785" y="0"/>
                </a:lnTo>
                <a:close/>
              </a:path>
            </a:pathLst>
          </a:custGeom>
          <a:solidFill>
            <a:srgbClr val="CCC1DA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82" name="object 82"/>
          <p:cNvGrpSpPr/>
          <p:nvPr/>
        </p:nvGrpSpPr>
        <p:grpSpPr>
          <a:xfrm>
            <a:off x="1812163" y="1193241"/>
            <a:ext cx="1720214" cy="927100"/>
            <a:chOff x="1812163" y="1193241"/>
            <a:chExt cx="1720214" cy="927100"/>
          </a:xfrm>
        </p:grpSpPr>
        <p:sp>
          <p:nvSpPr>
            <p:cNvPr id="83" name="object 83"/>
            <p:cNvSpPr/>
            <p:nvPr/>
          </p:nvSpPr>
          <p:spPr>
            <a:xfrm>
              <a:off x="1951609" y="1474343"/>
              <a:ext cx="993775" cy="563245"/>
            </a:xfrm>
            <a:custGeom>
              <a:avLst/>
              <a:gdLst/>
              <a:ahLst/>
              <a:cxnLst/>
              <a:rect l="l" t="t" r="r" b="b"/>
              <a:pathLst>
                <a:path w="993775" h="563244">
                  <a:moveTo>
                    <a:pt x="0" y="93853"/>
                  </a:moveTo>
                  <a:lnTo>
                    <a:pt x="7377" y="57328"/>
                  </a:lnTo>
                  <a:lnTo>
                    <a:pt x="27495" y="27495"/>
                  </a:lnTo>
                  <a:lnTo>
                    <a:pt x="57328" y="7377"/>
                  </a:lnTo>
                  <a:lnTo>
                    <a:pt x="93853" y="0"/>
                  </a:lnTo>
                  <a:lnTo>
                    <a:pt x="899668" y="0"/>
                  </a:lnTo>
                  <a:lnTo>
                    <a:pt x="936265" y="7377"/>
                  </a:lnTo>
                  <a:lnTo>
                    <a:pt x="966136" y="27495"/>
                  </a:lnTo>
                  <a:lnTo>
                    <a:pt x="986268" y="57328"/>
                  </a:lnTo>
                  <a:lnTo>
                    <a:pt x="993648" y="93853"/>
                  </a:lnTo>
                  <a:lnTo>
                    <a:pt x="993648" y="469392"/>
                  </a:lnTo>
                  <a:lnTo>
                    <a:pt x="986268" y="505916"/>
                  </a:lnTo>
                  <a:lnTo>
                    <a:pt x="966136" y="535749"/>
                  </a:lnTo>
                  <a:lnTo>
                    <a:pt x="936265" y="555867"/>
                  </a:lnTo>
                  <a:lnTo>
                    <a:pt x="899668" y="563245"/>
                  </a:lnTo>
                  <a:lnTo>
                    <a:pt x="93853" y="563245"/>
                  </a:lnTo>
                  <a:lnTo>
                    <a:pt x="57328" y="555867"/>
                  </a:lnTo>
                  <a:lnTo>
                    <a:pt x="27495" y="535749"/>
                  </a:lnTo>
                  <a:lnTo>
                    <a:pt x="7377" y="505916"/>
                  </a:lnTo>
                  <a:lnTo>
                    <a:pt x="0" y="469392"/>
                  </a:lnTo>
                  <a:lnTo>
                    <a:pt x="0" y="93853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84" name="object 84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2169922" y="1628216"/>
              <a:ext cx="637082" cy="126796"/>
            </a:xfrm>
            <a:prstGeom prst="rect">
              <a:avLst/>
            </a:prstGeom>
          </p:spPr>
        </p:pic>
        <p:pic>
          <p:nvPicPr>
            <p:cNvPr id="85" name="object 85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2224786" y="1765681"/>
              <a:ext cx="498182" cy="126491"/>
            </a:xfrm>
            <a:prstGeom prst="rect">
              <a:avLst/>
            </a:prstGeom>
          </p:spPr>
        </p:pic>
        <p:pic>
          <p:nvPicPr>
            <p:cNvPr id="86" name="object 86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812163" y="1193241"/>
              <a:ext cx="331571" cy="425754"/>
            </a:xfrm>
            <a:prstGeom prst="rect">
              <a:avLst/>
            </a:prstGeom>
          </p:spPr>
        </p:pic>
        <p:pic>
          <p:nvPicPr>
            <p:cNvPr id="87" name="object 87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1930273" y="1445006"/>
              <a:ext cx="179831" cy="150875"/>
            </a:xfrm>
            <a:prstGeom prst="rect">
              <a:avLst/>
            </a:prstGeom>
          </p:spPr>
        </p:pic>
        <p:pic>
          <p:nvPicPr>
            <p:cNvPr id="88" name="object 88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2980944" y="1993392"/>
              <a:ext cx="454583" cy="126492"/>
            </a:xfrm>
            <a:prstGeom prst="rect">
              <a:avLst/>
            </a:prstGeom>
          </p:spPr>
        </p:pic>
        <p:sp>
          <p:nvSpPr>
            <p:cNvPr id="89" name="object 89"/>
            <p:cNvSpPr/>
            <p:nvPr/>
          </p:nvSpPr>
          <p:spPr>
            <a:xfrm>
              <a:off x="2922143" y="1899031"/>
              <a:ext cx="610235" cy="132715"/>
            </a:xfrm>
            <a:custGeom>
              <a:avLst/>
              <a:gdLst/>
              <a:ahLst/>
              <a:cxnLst/>
              <a:rect l="l" t="t" r="r" b="b"/>
              <a:pathLst>
                <a:path w="610235" h="132714">
                  <a:moveTo>
                    <a:pt x="528484" y="80725"/>
                  </a:moveTo>
                  <a:lnTo>
                    <a:pt x="488442" y="103886"/>
                  </a:lnTo>
                  <a:lnTo>
                    <a:pt x="481583" y="107950"/>
                  </a:lnTo>
                  <a:lnTo>
                    <a:pt x="479297" y="116586"/>
                  </a:lnTo>
                  <a:lnTo>
                    <a:pt x="487171" y="130301"/>
                  </a:lnTo>
                  <a:lnTo>
                    <a:pt x="495934" y="132587"/>
                  </a:lnTo>
                  <a:lnTo>
                    <a:pt x="585282" y="80899"/>
                  </a:lnTo>
                  <a:lnTo>
                    <a:pt x="528484" y="80725"/>
                  </a:lnTo>
                  <a:close/>
                </a:path>
                <a:path w="610235" h="132714">
                  <a:moveTo>
                    <a:pt x="553114" y="66479"/>
                  </a:moveTo>
                  <a:lnTo>
                    <a:pt x="528484" y="80725"/>
                  </a:lnTo>
                  <a:lnTo>
                    <a:pt x="581406" y="80899"/>
                  </a:lnTo>
                  <a:lnTo>
                    <a:pt x="581415" y="78867"/>
                  </a:lnTo>
                  <a:lnTo>
                    <a:pt x="574167" y="78867"/>
                  </a:lnTo>
                  <a:lnTo>
                    <a:pt x="553114" y="66479"/>
                  </a:lnTo>
                  <a:close/>
                </a:path>
                <a:path w="610235" h="132714">
                  <a:moveTo>
                    <a:pt x="496316" y="0"/>
                  </a:moveTo>
                  <a:lnTo>
                    <a:pt x="487553" y="2286"/>
                  </a:lnTo>
                  <a:lnTo>
                    <a:pt x="483616" y="9017"/>
                  </a:lnTo>
                  <a:lnTo>
                    <a:pt x="479552" y="15875"/>
                  </a:lnTo>
                  <a:lnTo>
                    <a:pt x="481837" y="24637"/>
                  </a:lnTo>
                  <a:lnTo>
                    <a:pt x="488695" y="28575"/>
                  </a:lnTo>
                  <a:lnTo>
                    <a:pt x="528763" y="52151"/>
                  </a:lnTo>
                  <a:lnTo>
                    <a:pt x="581532" y="52324"/>
                  </a:lnTo>
                  <a:lnTo>
                    <a:pt x="581406" y="80899"/>
                  </a:lnTo>
                  <a:lnTo>
                    <a:pt x="585282" y="80899"/>
                  </a:lnTo>
                  <a:lnTo>
                    <a:pt x="609854" y="66675"/>
                  </a:lnTo>
                  <a:lnTo>
                    <a:pt x="503173" y="3937"/>
                  </a:lnTo>
                  <a:lnTo>
                    <a:pt x="496316" y="0"/>
                  </a:lnTo>
                  <a:close/>
                </a:path>
                <a:path w="610235" h="132714">
                  <a:moveTo>
                    <a:pt x="126" y="50418"/>
                  </a:moveTo>
                  <a:lnTo>
                    <a:pt x="0" y="78993"/>
                  </a:lnTo>
                  <a:lnTo>
                    <a:pt x="528484" y="80725"/>
                  </a:lnTo>
                  <a:lnTo>
                    <a:pt x="553114" y="66479"/>
                  </a:lnTo>
                  <a:lnTo>
                    <a:pt x="528763" y="52151"/>
                  </a:lnTo>
                  <a:lnTo>
                    <a:pt x="126" y="50418"/>
                  </a:lnTo>
                  <a:close/>
                </a:path>
                <a:path w="610235" h="132714">
                  <a:moveTo>
                    <a:pt x="574294" y="54229"/>
                  </a:moveTo>
                  <a:lnTo>
                    <a:pt x="553114" y="66479"/>
                  </a:lnTo>
                  <a:lnTo>
                    <a:pt x="574167" y="78867"/>
                  </a:lnTo>
                  <a:lnTo>
                    <a:pt x="574294" y="54229"/>
                  </a:lnTo>
                  <a:close/>
                </a:path>
                <a:path w="610235" h="132714">
                  <a:moveTo>
                    <a:pt x="581524" y="54229"/>
                  </a:moveTo>
                  <a:lnTo>
                    <a:pt x="574294" y="54229"/>
                  </a:lnTo>
                  <a:lnTo>
                    <a:pt x="574167" y="78867"/>
                  </a:lnTo>
                  <a:lnTo>
                    <a:pt x="581415" y="78867"/>
                  </a:lnTo>
                  <a:lnTo>
                    <a:pt x="581524" y="54229"/>
                  </a:lnTo>
                  <a:close/>
                </a:path>
                <a:path w="610235" h="132714">
                  <a:moveTo>
                    <a:pt x="528763" y="52151"/>
                  </a:moveTo>
                  <a:lnTo>
                    <a:pt x="553114" y="66479"/>
                  </a:lnTo>
                  <a:lnTo>
                    <a:pt x="574294" y="54229"/>
                  </a:lnTo>
                  <a:lnTo>
                    <a:pt x="581524" y="54229"/>
                  </a:lnTo>
                  <a:lnTo>
                    <a:pt x="581532" y="52324"/>
                  </a:lnTo>
                  <a:lnTo>
                    <a:pt x="528763" y="52151"/>
                  </a:lnTo>
                  <a:close/>
                </a:path>
              </a:pathLst>
            </a:custGeom>
            <a:solidFill>
              <a:srgbClr val="CCC1DA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90" name="object 90"/>
          <p:cNvGrpSpPr/>
          <p:nvPr/>
        </p:nvGrpSpPr>
        <p:grpSpPr>
          <a:xfrm>
            <a:off x="5120230" y="3657805"/>
            <a:ext cx="416559" cy="257810"/>
            <a:chOff x="5120230" y="3657805"/>
            <a:chExt cx="416559" cy="257810"/>
          </a:xfrm>
        </p:grpSpPr>
        <p:sp>
          <p:nvSpPr>
            <p:cNvPr id="91" name="object 91"/>
            <p:cNvSpPr/>
            <p:nvPr/>
          </p:nvSpPr>
          <p:spPr>
            <a:xfrm>
              <a:off x="5123055" y="3659880"/>
              <a:ext cx="411480" cy="74930"/>
            </a:xfrm>
            <a:custGeom>
              <a:avLst/>
              <a:gdLst/>
              <a:ahLst/>
              <a:cxnLst/>
              <a:rect l="l" t="t" r="r" b="b"/>
              <a:pathLst>
                <a:path w="411479" h="74929">
                  <a:moveTo>
                    <a:pt x="0" y="0"/>
                  </a:moveTo>
                  <a:lnTo>
                    <a:pt x="411126" y="0"/>
                  </a:lnTo>
                </a:path>
                <a:path w="411479" h="74929">
                  <a:moveTo>
                    <a:pt x="411126" y="74420"/>
                  </a:moveTo>
                  <a:lnTo>
                    <a:pt x="0" y="74420"/>
                  </a:lnTo>
                  <a:lnTo>
                    <a:pt x="0" y="0"/>
                  </a:lnTo>
                </a:path>
              </a:pathLst>
            </a:custGeom>
            <a:ln w="4853">
              <a:solidFill>
                <a:srgbClr val="3B75BC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2" name="object 92"/>
            <p:cNvSpPr/>
            <p:nvPr/>
          </p:nvSpPr>
          <p:spPr>
            <a:xfrm>
              <a:off x="5149037" y="3666070"/>
              <a:ext cx="368300" cy="50165"/>
            </a:xfrm>
            <a:custGeom>
              <a:avLst/>
              <a:gdLst/>
              <a:ahLst/>
              <a:cxnLst/>
              <a:rect l="l" t="t" r="r" b="b"/>
              <a:pathLst>
                <a:path w="368300" h="50164">
                  <a:moveTo>
                    <a:pt x="57353" y="8420"/>
                  </a:moveTo>
                  <a:lnTo>
                    <a:pt x="0" y="8420"/>
                  </a:lnTo>
                  <a:lnTo>
                    <a:pt x="0" y="49580"/>
                  </a:lnTo>
                  <a:lnTo>
                    <a:pt x="57353" y="49580"/>
                  </a:lnTo>
                  <a:lnTo>
                    <a:pt x="57353" y="8420"/>
                  </a:lnTo>
                  <a:close/>
                </a:path>
                <a:path w="368300" h="50164">
                  <a:moveTo>
                    <a:pt x="287629" y="6489"/>
                  </a:moveTo>
                  <a:lnTo>
                    <a:pt x="281266" y="0"/>
                  </a:lnTo>
                  <a:lnTo>
                    <a:pt x="265315" y="0"/>
                  </a:lnTo>
                  <a:lnTo>
                    <a:pt x="258813" y="6489"/>
                  </a:lnTo>
                  <a:lnTo>
                    <a:pt x="258813" y="14605"/>
                  </a:lnTo>
                  <a:lnTo>
                    <a:pt x="258813" y="22606"/>
                  </a:lnTo>
                  <a:lnTo>
                    <a:pt x="265315" y="29197"/>
                  </a:lnTo>
                  <a:lnTo>
                    <a:pt x="281266" y="29197"/>
                  </a:lnTo>
                  <a:lnTo>
                    <a:pt x="287629" y="22606"/>
                  </a:lnTo>
                  <a:lnTo>
                    <a:pt x="287629" y="6489"/>
                  </a:lnTo>
                  <a:close/>
                </a:path>
                <a:path w="368300" h="50164">
                  <a:moveTo>
                    <a:pt x="327748" y="6489"/>
                  </a:moveTo>
                  <a:lnTo>
                    <a:pt x="321386" y="0"/>
                  </a:lnTo>
                  <a:lnTo>
                    <a:pt x="305435" y="0"/>
                  </a:lnTo>
                  <a:lnTo>
                    <a:pt x="298932" y="6489"/>
                  </a:lnTo>
                  <a:lnTo>
                    <a:pt x="298932" y="14605"/>
                  </a:lnTo>
                  <a:lnTo>
                    <a:pt x="298932" y="22606"/>
                  </a:lnTo>
                  <a:lnTo>
                    <a:pt x="305435" y="29197"/>
                  </a:lnTo>
                  <a:lnTo>
                    <a:pt x="321386" y="29197"/>
                  </a:lnTo>
                  <a:lnTo>
                    <a:pt x="327748" y="22606"/>
                  </a:lnTo>
                  <a:lnTo>
                    <a:pt x="327748" y="6489"/>
                  </a:lnTo>
                  <a:close/>
                </a:path>
                <a:path w="368300" h="50164">
                  <a:moveTo>
                    <a:pt x="367868" y="6489"/>
                  </a:moveTo>
                  <a:lnTo>
                    <a:pt x="361937" y="0"/>
                  </a:lnTo>
                  <a:lnTo>
                    <a:pt x="345973" y="0"/>
                  </a:lnTo>
                  <a:lnTo>
                    <a:pt x="339471" y="6489"/>
                  </a:lnTo>
                  <a:lnTo>
                    <a:pt x="339471" y="14605"/>
                  </a:lnTo>
                  <a:lnTo>
                    <a:pt x="339471" y="22606"/>
                  </a:lnTo>
                  <a:lnTo>
                    <a:pt x="345973" y="29197"/>
                  </a:lnTo>
                  <a:lnTo>
                    <a:pt x="361937" y="29197"/>
                  </a:lnTo>
                  <a:lnTo>
                    <a:pt x="367868" y="22606"/>
                  </a:lnTo>
                  <a:lnTo>
                    <a:pt x="367868" y="648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3" name="object 93"/>
            <p:cNvSpPr/>
            <p:nvPr/>
          </p:nvSpPr>
          <p:spPr>
            <a:xfrm>
              <a:off x="5123055" y="3751030"/>
              <a:ext cx="411480" cy="74930"/>
            </a:xfrm>
            <a:custGeom>
              <a:avLst/>
              <a:gdLst/>
              <a:ahLst/>
              <a:cxnLst/>
              <a:rect l="l" t="t" r="r" b="b"/>
              <a:pathLst>
                <a:path w="411479" h="74929">
                  <a:moveTo>
                    <a:pt x="0" y="0"/>
                  </a:moveTo>
                  <a:lnTo>
                    <a:pt x="411126" y="0"/>
                  </a:lnTo>
                </a:path>
                <a:path w="411479" h="74929">
                  <a:moveTo>
                    <a:pt x="411126" y="74318"/>
                  </a:moveTo>
                  <a:lnTo>
                    <a:pt x="0" y="74318"/>
                  </a:lnTo>
                  <a:lnTo>
                    <a:pt x="0" y="0"/>
                  </a:lnTo>
                </a:path>
              </a:pathLst>
            </a:custGeom>
            <a:ln w="4853">
              <a:solidFill>
                <a:srgbClr val="3B75BC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4" name="object 94"/>
            <p:cNvSpPr/>
            <p:nvPr/>
          </p:nvSpPr>
          <p:spPr>
            <a:xfrm>
              <a:off x="5149037" y="3757218"/>
              <a:ext cx="368300" cy="50165"/>
            </a:xfrm>
            <a:custGeom>
              <a:avLst/>
              <a:gdLst/>
              <a:ahLst/>
              <a:cxnLst/>
              <a:rect l="l" t="t" r="r" b="b"/>
              <a:pathLst>
                <a:path w="368300" h="50164">
                  <a:moveTo>
                    <a:pt x="57353" y="8013"/>
                  </a:moveTo>
                  <a:lnTo>
                    <a:pt x="0" y="8013"/>
                  </a:lnTo>
                  <a:lnTo>
                    <a:pt x="0" y="49580"/>
                  </a:lnTo>
                  <a:lnTo>
                    <a:pt x="57353" y="49580"/>
                  </a:lnTo>
                  <a:lnTo>
                    <a:pt x="57353" y="8013"/>
                  </a:lnTo>
                  <a:close/>
                </a:path>
                <a:path w="368300" h="50164">
                  <a:moveTo>
                    <a:pt x="287629" y="6184"/>
                  </a:moveTo>
                  <a:lnTo>
                    <a:pt x="281266" y="0"/>
                  </a:lnTo>
                  <a:lnTo>
                    <a:pt x="265315" y="0"/>
                  </a:lnTo>
                  <a:lnTo>
                    <a:pt x="258813" y="6184"/>
                  </a:lnTo>
                  <a:lnTo>
                    <a:pt x="258813" y="14300"/>
                  </a:lnTo>
                  <a:lnTo>
                    <a:pt x="258813" y="22313"/>
                  </a:lnTo>
                  <a:lnTo>
                    <a:pt x="265315" y="28803"/>
                  </a:lnTo>
                  <a:lnTo>
                    <a:pt x="281266" y="28803"/>
                  </a:lnTo>
                  <a:lnTo>
                    <a:pt x="287629" y="22313"/>
                  </a:lnTo>
                  <a:lnTo>
                    <a:pt x="287629" y="6184"/>
                  </a:lnTo>
                  <a:close/>
                </a:path>
                <a:path w="368300" h="50164">
                  <a:moveTo>
                    <a:pt x="327748" y="6184"/>
                  </a:moveTo>
                  <a:lnTo>
                    <a:pt x="321386" y="0"/>
                  </a:lnTo>
                  <a:lnTo>
                    <a:pt x="305435" y="0"/>
                  </a:lnTo>
                  <a:lnTo>
                    <a:pt x="298932" y="6184"/>
                  </a:lnTo>
                  <a:lnTo>
                    <a:pt x="298932" y="14300"/>
                  </a:lnTo>
                  <a:lnTo>
                    <a:pt x="298932" y="22313"/>
                  </a:lnTo>
                  <a:lnTo>
                    <a:pt x="305435" y="28803"/>
                  </a:lnTo>
                  <a:lnTo>
                    <a:pt x="321386" y="28803"/>
                  </a:lnTo>
                  <a:lnTo>
                    <a:pt x="327748" y="22313"/>
                  </a:lnTo>
                  <a:lnTo>
                    <a:pt x="327748" y="6184"/>
                  </a:lnTo>
                  <a:close/>
                </a:path>
                <a:path w="368300" h="50164">
                  <a:moveTo>
                    <a:pt x="367868" y="6184"/>
                  </a:moveTo>
                  <a:lnTo>
                    <a:pt x="361937" y="0"/>
                  </a:lnTo>
                  <a:lnTo>
                    <a:pt x="345973" y="0"/>
                  </a:lnTo>
                  <a:lnTo>
                    <a:pt x="339471" y="6184"/>
                  </a:lnTo>
                  <a:lnTo>
                    <a:pt x="339471" y="14300"/>
                  </a:lnTo>
                  <a:lnTo>
                    <a:pt x="339471" y="22313"/>
                  </a:lnTo>
                  <a:lnTo>
                    <a:pt x="345973" y="28803"/>
                  </a:lnTo>
                  <a:lnTo>
                    <a:pt x="361937" y="28803"/>
                  </a:lnTo>
                  <a:lnTo>
                    <a:pt x="367868" y="22313"/>
                  </a:lnTo>
                  <a:lnTo>
                    <a:pt x="367868" y="618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5" name="object 95"/>
            <p:cNvSpPr/>
            <p:nvPr/>
          </p:nvSpPr>
          <p:spPr>
            <a:xfrm>
              <a:off x="5123055" y="3841776"/>
              <a:ext cx="411480" cy="73660"/>
            </a:xfrm>
            <a:custGeom>
              <a:avLst/>
              <a:gdLst/>
              <a:ahLst/>
              <a:cxnLst/>
              <a:rect l="l" t="t" r="r" b="b"/>
              <a:pathLst>
                <a:path w="411479" h="73660">
                  <a:moveTo>
                    <a:pt x="0" y="0"/>
                  </a:moveTo>
                  <a:lnTo>
                    <a:pt x="411126" y="0"/>
                  </a:lnTo>
                </a:path>
                <a:path w="411479" h="73660">
                  <a:moveTo>
                    <a:pt x="0" y="73595"/>
                  </a:moveTo>
                  <a:lnTo>
                    <a:pt x="0" y="0"/>
                  </a:lnTo>
                </a:path>
              </a:pathLst>
            </a:custGeom>
            <a:ln w="4853">
              <a:solidFill>
                <a:srgbClr val="3B75BC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6" name="object 96"/>
            <p:cNvSpPr/>
            <p:nvPr/>
          </p:nvSpPr>
          <p:spPr>
            <a:xfrm>
              <a:off x="5149037" y="3852024"/>
              <a:ext cx="368300" cy="45720"/>
            </a:xfrm>
            <a:custGeom>
              <a:avLst/>
              <a:gdLst/>
              <a:ahLst/>
              <a:cxnLst/>
              <a:rect l="l" t="t" r="r" b="b"/>
              <a:pathLst>
                <a:path w="368300" h="45720">
                  <a:moveTo>
                    <a:pt x="57353" y="4356"/>
                  </a:moveTo>
                  <a:lnTo>
                    <a:pt x="0" y="4356"/>
                  </a:lnTo>
                  <a:lnTo>
                    <a:pt x="0" y="45631"/>
                  </a:lnTo>
                  <a:lnTo>
                    <a:pt x="57353" y="45631"/>
                  </a:lnTo>
                  <a:lnTo>
                    <a:pt x="57353" y="4356"/>
                  </a:lnTo>
                  <a:close/>
                </a:path>
                <a:path w="368300" h="45720">
                  <a:moveTo>
                    <a:pt x="287629" y="5575"/>
                  </a:moveTo>
                  <a:lnTo>
                    <a:pt x="281266" y="0"/>
                  </a:lnTo>
                  <a:lnTo>
                    <a:pt x="265315" y="0"/>
                  </a:lnTo>
                  <a:lnTo>
                    <a:pt x="258813" y="5575"/>
                  </a:lnTo>
                  <a:lnTo>
                    <a:pt x="258813" y="12471"/>
                  </a:lnTo>
                  <a:lnTo>
                    <a:pt x="258813" y="19265"/>
                  </a:lnTo>
                  <a:lnTo>
                    <a:pt x="265315" y="24841"/>
                  </a:lnTo>
                  <a:lnTo>
                    <a:pt x="281266" y="24841"/>
                  </a:lnTo>
                  <a:lnTo>
                    <a:pt x="287629" y="19265"/>
                  </a:lnTo>
                  <a:lnTo>
                    <a:pt x="287629" y="5575"/>
                  </a:lnTo>
                  <a:close/>
                </a:path>
                <a:path w="368300" h="45720">
                  <a:moveTo>
                    <a:pt x="327748" y="5575"/>
                  </a:moveTo>
                  <a:lnTo>
                    <a:pt x="321386" y="0"/>
                  </a:lnTo>
                  <a:lnTo>
                    <a:pt x="305435" y="0"/>
                  </a:lnTo>
                  <a:lnTo>
                    <a:pt x="298932" y="5575"/>
                  </a:lnTo>
                  <a:lnTo>
                    <a:pt x="298932" y="12471"/>
                  </a:lnTo>
                  <a:lnTo>
                    <a:pt x="298932" y="19265"/>
                  </a:lnTo>
                  <a:lnTo>
                    <a:pt x="305435" y="24841"/>
                  </a:lnTo>
                  <a:lnTo>
                    <a:pt x="321386" y="24841"/>
                  </a:lnTo>
                  <a:lnTo>
                    <a:pt x="327748" y="19265"/>
                  </a:lnTo>
                  <a:lnTo>
                    <a:pt x="327748" y="5575"/>
                  </a:lnTo>
                  <a:close/>
                </a:path>
                <a:path w="368300" h="45720">
                  <a:moveTo>
                    <a:pt x="367868" y="5575"/>
                  </a:moveTo>
                  <a:lnTo>
                    <a:pt x="361937" y="0"/>
                  </a:lnTo>
                  <a:lnTo>
                    <a:pt x="345973" y="0"/>
                  </a:lnTo>
                  <a:lnTo>
                    <a:pt x="339471" y="5575"/>
                  </a:lnTo>
                  <a:lnTo>
                    <a:pt x="339471" y="12471"/>
                  </a:lnTo>
                  <a:lnTo>
                    <a:pt x="339471" y="19265"/>
                  </a:lnTo>
                  <a:lnTo>
                    <a:pt x="345973" y="24841"/>
                  </a:lnTo>
                  <a:lnTo>
                    <a:pt x="361937" y="24841"/>
                  </a:lnTo>
                  <a:lnTo>
                    <a:pt x="367868" y="19265"/>
                  </a:lnTo>
                  <a:lnTo>
                    <a:pt x="367868" y="557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97" name="object 97"/>
          <p:cNvGrpSpPr/>
          <p:nvPr/>
        </p:nvGrpSpPr>
        <p:grpSpPr>
          <a:xfrm>
            <a:off x="6710171" y="2929127"/>
            <a:ext cx="452755" cy="309880"/>
            <a:chOff x="6710171" y="2929127"/>
            <a:chExt cx="452755" cy="309880"/>
          </a:xfrm>
        </p:grpSpPr>
        <p:pic>
          <p:nvPicPr>
            <p:cNvPr id="98" name="object 98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6710171" y="2929127"/>
              <a:ext cx="452627" cy="309372"/>
            </a:xfrm>
            <a:prstGeom prst="rect">
              <a:avLst/>
            </a:prstGeom>
          </p:spPr>
        </p:pic>
        <p:pic>
          <p:nvPicPr>
            <p:cNvPr id="99" name="object 99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6753478" y="2948431"/>
              <a:ext cx="367156" cy="224409"/>
            </a:xfrm>
            <a:prstGeom prst="rect">
              <a:avLst/>
            </a:prstGeom>
          </p:spPr>
        </p:pic>
      </p:grpSp>
      <p:sp>
        <p:nvSpPr>
          <p:cNvPr id="101" name="TextBox 100"/>
          <p:cNvSpPr txBox="1"/>
          <p:nvPr/>
        </p:nvSpPr>
        <p:spPr>
          <a:xfrm>
            <a:off x="152400" y="285750"/>
            <a:ext cx="49655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Actors</a:t>
            </a:r>
            <a:r>
              <a:rPr lang="en-IN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endParaRPr lang="en-IN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668033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4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463</TotalTime>
  <Words>1079</Words>
  <Application>Microsoft Office PowerPoint</Application>
  <PresentationFormat>On-screen Show (16:9)</PresentationFormat>
  <Paragraphs>504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28</vt:i4>
      </vt:variant>
    </vt:vector>
  </HeadingPairs>
  <TitlesOfParts>
    <vt:vector size="38" baseType="lpstr">
      <vt:lpstr>Times New Roman</vt:lpstr>
      <vt:lpstr>Arial Narrow</vt:lpstr>
      <vt:lpstr>Calibri</vt:lpstr>
      <vt:lpstr>Wingdings</vt:lpstr>
      <vt:lpstr>Arial</vt:lpstr>
      <vt:lpstr>Office Theme</vt:lpstr>
      <vt:lpstr>1_Office Theme</vt:lpstr>
      <vt:lpstr>2_Office Theme</vt:lpstr>
      <vt:lpstr>3_Office Theme</vt:lpstr>
      <vt:lpstr>4_Office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Nodes and their Rolesdes and Roles</vt:lpstr>
      <vt:lpstr>Architecture Fabric V1 Architecture</vt:lpstr>
      <vt:lpstr>Transaction Flow Flow</vt:lpstr>
      <vt:lpstr>Step 1/7: Propose Transaction Propose Transaction</vt:lpstr>
      <vt:lpstr>Step 2/7: Execute Proposed Transaction</vt:lpstr>
      <vt:lpstr>Step 3/7: Proposal Response</vt:lpstr>
      <vt:lpstr>Step 4/7: Order Transaction</vt:lpstr>
      <vt:lpstr>Step 5/7: Deliver Transaction</vt:lpstr>
      <vt:lpstr>Step 6/7: Validate Transaction</vt:lpstr>
      <vt:lpstr>Step 7/7: Notify Transaction</vt:lpstr>
      <vt:lpstr>Ordering Service</vt:lpstr>
      <vt:lpstr>Channels</vt:lpstr>
      <vt:lpstr>Single Channel Network</vt:lpstr>
      <vt:lpstr>Multi-Channel Network</vt:lpstr>
      <vt:lpstr>Fabric Peer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Anjaneyulu</cp:lastModifiedBy>
  <cp:revision>50</cp:revision>
  <dcterms:created xsi:type="dcterms:W3CDTF">2020-09-27T23:35:46Z</dcterms:created>
  <dcterms:modified xsi:type="dcterms:W3CDTF">2022-11-02T04:42:25Z</dcterms:modified>
</cp:coreProperties>
</file>